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theme/theme2.xml" ContentType="application/vnd.openxmlformats-officedocument.theme+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theme/theme3.xml" ContentType="application/vnd.openxmlformats-officedocument.theme+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theme/theme4.xml" ContentType="application/vnd.openxmlformats-officedocument.theme+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 id="2147483877" r:id="rId5"/>
    <p:sldMasterId id="2147483964" r:id="rId6"/>
    <p:sldMasterId id="2147484051" r:id="rId7"/>
    <p:sldMasterId id="2147484138" r:id="rId8"/>
  </p:sldMasterIdLst>
  <p:notesMasterIdLst>
    <p:notesMasterId r:id="rId27"/>
  </p:notesMasterIdLst>
  <p:handoutMasterIdLst>
    <p:handoutMasterId r:id="rId28"/>
  </p:handoutMasterIdLst>
  <p:sldIdLst>
    <p:sldId id="256" r:id="rId9"/>
    <p:sldId id="259" r:id="rId10"/>
    <p:sldId id="263" r:id="rId11"/>
    <p:sldId id="279" r:id="rId12"/>
    <p:sldId id="257" r:id="rId13"/>
    <p:sldId id="283" r:id="rId14"/>
    <p:sldId id="285" r:id="rId15"/>
    <p:sldId id="258" r:id="rId16"/>
    <p:sldId id="277" r:id="rId17"/>
    <p:sldId id="280" r:id="rId18"/>
    <p:sldId id="278" r:id="rId19"/>
    <p:sldId id="273" r:id="rId20"/>
    <p:sldId id="287" r:id="rId21"/>
    <p:sldId id="281" r:id="rId22"/>
    <p:sldId id="282" r:id="rId23"/>
    <p:sldId id="267" r:id="rId24"/>
    <p:sldId id="269" r:id="rId25"/>
    <p:sldId id="272" r:id="rId26"/>
  </p:sldIdLst>
  <p:sldSz cx="12192000" cy="6858000"/>
  <p:notesSz cx="6645275" cy="9775825"/>
  <p:custDataLst>
    <p:tags r:id="rId29"/>
  </p:custDataLst>
  <p:defaultText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3771"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arrow, Joshua" initials="BJ" lastIdx="11" clrIdx="0">
    <p:extLst>
      <p:ext uri="{19B8F6BF-5375-455C-9EA6-DF929625EA0E}">
        <p15:presenceInfo xmlns:p15="http://schemas.microsoft.com/office/powerpoint/2012/main" userId="S-1-5-21-3476036342-1731177862-1559577602-51474" providerId="AD"/>
      </p:ext>
    </p:extLst>
  </p:cmAuthor>
  <p:cmAuthor id="2" name="Singh, Vaishali" initials="SV" lastIdx="7" clrIdx="1">
    <p:extLst>
      <p:ext uri="{19B8F6BF-5375-455C-9EA6-DF929625EA0E}">
        <p15:presenceInfo xmlns:p15="http://schemas.microsoft.com/office/powerpoint/2012/main" userId="S-1-5-21-3476036342-1731177862-1559577602-15527" providerId="AD"/>
      </p:ext>
    </p:extLst>
  </p:cmAuthor>
  <p:cmAuthor id="3" name="Grant" initials="G" lastIdx="1" clrIdx="2">
    <p:extLst>
      <p:ext uri="{19B8F6BF-5375-455C-9EA6-DF929625EA0E}">
        <p15:presenceInfo xmlns:p15="http://schemas.microsoft.com/office/powerpoint/2012/main" userId="Grant" providerId="None"/>
      </p:ext>
    </p:extLst>
  </p:cmAuthor>
  <p:cmAuthor id="4" name="Foppa, Pedro" initials="FP" lastIdx="1" clrIdx="3">
    <p:extLst>
      <p:ext uri="{19B8F6BF-5375-455C-9EA6-DF929625EA0E}">
        <p15:presenceInfo xmlns:p15="http://schemas.microsoft.com/office/powerpoint/2012/main" userId="S::pfoppa@qa.com::78b15ebb-14ab-45f0-97b3-f50a9b67ce6d"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CEF9"/>
    <a:srgbClr val="03EAB3"/>
    <a:srgbClr val="00D2FE"/>
    <a:srgbClr val="28CEF6"/>
    <a:srgbClr val="FFD217"/>
    <a:srgbClr val="FF6124"/>
    <a:srgbClr val="EECF40"/>
    <a:srgbClr val="A5FFFF"/>
    <a:srgbClr val="00EDB5"/>
    <a:srgbClr val="0FEEB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02D1342-23E5-D149-9C82-1D37CF7D9634}" v="58" dt="2020-09-24T09:04:24.233"/>
    <p1510:client id="{D2CB3A09-BE9F-7548-B4FB-8CB5C5C74A98}" v="31" dt="2020-09-23T13:17:38.68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3883" autoAdjust="0"/>
  </p:normalViewPr>
  <p:slideViewPr>
    <p:cSldViewPr snapToGrid="0" snapToObjects="1">
      <p:cViewPr varScale="1">
        <p:scale>
          <a:sx n="104" d="100"/>
          <a:sy n="104" d="100"/>
        </p:scale>
        <p:origin x="834" y="96"/>
      </p:cViewPr>
      <p:guideLst>
        <p:guide pos="3840"/>
        <p:guide orient="horz" pos="3771"/>
      </p:guideLst>
    </p:cSldViewPr>
  </p:slideViewPr>
  <p:notesTextViewPr>
    <p:cViewPr>
      <p:scale>
        <a:sx n="1" d="1"/>
        <a:sy n="1" d="1"/>
      </p:scale>
      <p:origin x="0" y="0"/>
    </p:cViewPr>
  </p:notesTextViewPr>
  <p:notesViewPr>
    <p:cSldViewPr snapToGrid="0" snapToObjects="1">
      <p:cViewPr varScale="1">
        <p:scale>
          <a:sx n="48" d="100"/>
          <a:sy n="48" d="100"/>
        </p:scale>
        <p:origin x="2788" y="4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 Type="http://schemas.openxmlformats.org/officeDocument/2006/relationships/customXml" Target="../customXml/item3.xml"/><Relationship Id="rId21" Type="http://schemas.openxmlformats.org/officeDocument/2006/relationships/slide" Target="slides/slide13.xml"/><Relationship Id="rId34" Type="http://schemas.openxmlformats.org/officeDocument/2006/relationships/tableStyles" Target="tableStyles.xml"/><Relationship Id="rId7" Type="http://schemas.openxmlformats.org/officeDocument/2006/relationships/slideMaster" Target="slideMasters/slideMaster4.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tags" Target="tags/tag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handoutMaster" Target="handoutMasters/handoutMaster1.xml"/><Relationship Id="rId36" Type="http://schemas.microsoft.com/office/2015/10/relationships/revisionInfo" Target="revisionInfo.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notesMaster" Target="notesMasters/notesMaster1.xml"/><Relationship Id="rId30" Type="http://schemas.openxmlformats.org/officeDocument/2006/relationships/commentAuthors" Target="commentAuthors.xml"/><Relationship Id="rId35" Type="http://schemas.microsoft.com/office/2016/11/relationships/changesInfo" Target="changesInfos/changesInfo1.xml"/><Relationship Id="rId8" Type="http://schemas.openxmlformats.org/officeDocument/2006/relationships/slideMaster" Target="slideMasters/slideMaster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aller, Michelle" userId="269c6baa-3bea-43e2-b302-c27845c1a42b" providerId="ADAL" clId="{1A6D8D64-7487-7E4D-A555-41A61A2F7AEC}"/>
    <pc:docChg chg="undo custSel modSld">
      <pc:chgData name="Waller, Michelle" userId="269c6baa-3bea-43e2-b302-c27845c1a42b" providerId="ADAL" clId="{1A6D8D64-7487-7E4D-A555-41A61A2F7AEC}" dt="2020-09-24T10:48:57.793" v="84" actId="1035"/>
      <pc:docMkLst>
        <pc:docMk/>
      </pc:docMkLst>
      <pc:sldChg chg="modSp mod modClrScheme chgLayout">
        <pc:chgData name="Waller, Michelle" userId="269c6baa-3bea-43e2-b302-c27845c1a42b" providerId="ADAL" clId="{1A6D8D64-7487-7E4D-A555-41A61A2F7AEC}" dt="2020-09-24T10:04:16.157" v="21" actId="700"/>
        <pc:sldMkLst>
          <pc:docMk/>
          <pc:sldMk cId="1112600258" sldId="462"/>
        </pc:sldMkLst>
        <pc:spChg chg="mod ord">
          <ac:chgData name="Waller, Michelle" userId="269c6baa-3bea-43e2-b302-c27845c1a42b" providerId="ADAL" clId="{1A6D8D64-7487-7E4D-A555-41A61A2F7AEC}" dt="2020-09-24T10:04:16.157" v="21" actId="700"/>
          <ac:spMkLst>
            <pc:docMk/>
            <pc:sldMk cId="1112600258" sldId="462"/>
            <ac:spMk id="2" creationId="{00000000-0000-0000-0000-000000000000}"/>
          </ac:spMkLst>
        </pc:spChg>
        <pc:spChg chg="mod ord">
          <ac:chgData name="Waller, Michelle" userId="269c6baa-3bea-43e2-b302-c27845c1a42b" providerId="ADAL" clId="{1A6D8D64-7487-7E4D-A555-41A61A2F7AEC}" dt="2020-09-24T10:04:16.157" v="21" actId="700"/>
          <ac:spMkLst>
            <pc:docMk/>
            <pc:sldMk cId="1112600258" sldId="462"/>
            <ac:spMk id="3" creationId="{00000000-0000-0000-0000-000000000000}"/>
          </ac:spMkLst>
        </pc:spChg>
      </pc:sldChg>
      <pc:sldChg chg="modSp mod">
        <pc:chgData name="Waller, Michelle" userId="269c6baa-3bea-43e2-b302-c27845c1a42b" providerId="ADAL" clId="{1A6D8D64-7487-7E4D-A555-41A61A2F7AEC}" dt="2020-09-24T09:10:45.780" v="3" actId="948"/>
        <pc:sldMkLst>
          <pc:docMk/>
          <pc:sldMk cId="3329272137" sldId="614"/>
        </pc:sldMkLst>
        <pc:spChg chg="mod">
          <ac:chgData name="Waller, Michelle" userId="269c6baa-3bea-43e2-b302-c27845c1a42b" providerId="ADAL" clId="{1A6D8D64-7487-7E4D-A555-41A61A2F7AEC}" dt="2020-09-24T09:10:45.780" v="3" actId="948"/>
          <ac:spMkLst>
            <pc:docMk/>
            <pc:sldMk cId="3329272137" sldId="614"/>
            <ac:spMk id="2" creationId="{00000000-0000-0000-0000-000000000000}"/>
          </ac:spMkLst>
        </pc:spChg>
      </pc:sldChg>
      <pc:sldChg chg="modSp mod">
        <pc:chgData name="Waller, Michelle" userId="269c6baa-3bea-43e2-b302-c27845c1a42b" providerId="ADAL" clId="{1A6D8D64-7487-7E4D-A555-41A61A2F7AEC}" dt="2020-09-24T09:12:10.515" v="5" actId="12"/>
        <pc:sldMkLst>
          <pc:docMk/>
          <pc:sldMk cId="856531162" sldId="752"/>
        </pc:sldMkLst>
        <pc:spChg chg="mod">
          <ac:chgData name="Waller, Michelle" userId="269c6baa-3bea-43e2-b302-c27845c1a42b" providerId="ADAL" clId="{1A6D8D64-7487-7E4D-A555-41A61A2F7AEC}" dt="2020-09-24T09:12:10.515" v="5" actId="12"/>
          <ac:spMkLst>
            <pc:docMk/>
            <pc:sldMk cId="856531162" sldId="752"/>
            <ac:spMk id="2" creationId="{00000000-0000-0000-0000-000000000000}"/>
          </ac:spMkLst>
        </pc:spChg>
      </pc:sldChg>
      <pc:sldChg chg="modSp mod">
        <pc:chgData name="Waller, Michelle" userId="269c6baa-3bea-43e2-b302-c27845c1a42b" providerId="ADAL" clId="{1A6D8D64-7487-7E4D-A555-41A61A2F7AEC}" dt="2020-09-24T09:45:23.196" v="11" actId="20577"/>
        <pc:sldMkLst>
          <pc:docMk/>
          <pc:sldMk cId="2660385598" sldId="753"/>
        </pc:sldMkLst>
        <pc:spChg chg="mod">
          <ac:chgData name="Waller, Michelle" userId="269c6baa-3bea-43e2-b302-c27845c1a42b" providerId="ADAL" clId="{1A6D8D64-7487-7E4D-A555-41A61A2F7AEC}" dt="2020-09-24T09:45:23.196" v="11" actId="20577"/>
          <ac:spMkLst>
            <pc:docMk/>
            <pc:sldMk cId="2660385598" sldId="753"/>
            <ac:spMk id="9" creationId="{28BFD558-7C1A-3A4A-8CE5-9F2C19E807EE}"/>
          </ac:spMkLst>
        </pc:spChg>
      </pc:sldChg>
      <pc:sldChg chg="modSp mod">
        <pc:chgData name="Waller, Michelle" userId="269c6baa-3bea-43e2-b302-c27845c1a42b" providerId="ADAL" clId="{1A6D8D64-7487-7E4D-A555-41A61A2F7AEC}" dt="2020-09-24T09:46:31.779" v="20" actId="20577"/>
        <pc:sldMkLst>
          <pc:docMk/>
          <pc:sldMk cId="3029155676" sldId="754"/>
        </pc:sldMkLst>
        <pc:spChg chg="mod">
          <ac:chgData name="Waller, Michelle" userId="269c6baa-3bea-43e2-b302-c27845c1a42b" providerId="ADAL" clId="{1A6D8D64-7487-7E4D-A555-41A61A2F7AEC}" dt="2020-09-24T09:46:31.779" v="20" actId="20577"/>
          <ac:spMkLst>
            <pc:docMk/>
            <pc:sldMk cId="3029155676" sldId="754"/>
            <ac:spMk id="2" creationId="{00000000-0000-0000-0000-000000000000}"/>
          </ac:spMkLst>
        </pc:spChg>
      </pc:sldChg>
      <pc:sldChg chg="addSp delSp modSp mod">
        <pc:chgData name="Waller, Michelle" userId="269c6baa-3bea-43e2-b302-c27845c1a42b" providerId="ADAL" clId="{1A6D8D64-7487-7E4D-A555-41A61A2F7AEC}" dt="2020-09-24T10:48:57.793" v="84" actId="1035"/>
        <pc:sldMkLst>
          <pc:docMk/>
          <pc:sldMk cId="1116385079" sldId="758"/>
        </pc:sldMkLst>
        <pc:spChg chg="add del mod">
          <ac:chgData name="Waller, Michelle" userId="269c6baa-3bea-43e2-b302-c27845c1a42b" providerId="ADAL" clId="{1A6D8D64-7487-7E4D-A555-41A61A2F7AEC}" dt="2020-09-24T10:48:53.577" v="75" actId="478"/>
          <ac:spMkLst>
            <pc:docMk/>
            <pc:sldMk cId="1116385079" sldId="758"/>
            <ac:spMk id="2" creationId="{B9C8FA18-4EC0-AB42-BCF1-7D5BB36CE723}"/>
          </ac:spMkLst>
        </pc:spChg>
        <pc:picChg chg="mod">
          <ac:chgData name="Waller, Michelle" userId="269c6baa-3bea-43e2-b302-c27845c1a42b" providerId="ADAL" clId="{1A6D8D64-7487-7E4D-A555-41A61A2F7AEC}" dt="2020-09-24T10:48:57.793" v="84" actId="1035"/>
          <ac:picMkLst>
            <pc:docMk/>
            <pc:sldMk cId="1116385079" sldId="758"/>
            <ac:picMk id="5" creationId="{653B27CB-9836-6541-B6C6-C2568ABD6782}"/>
          </ac:picMkLst>
        </pc:picChg>
      </pc:sldChg>
      <pc:sldChg chg="addSp delSp modSp mod">
        <pc:chgData name="Waller, Michelle" userId="269c6baa-3bea-43e2-b302-c27845c1a42b" providerId="ADAL" clId="{1A6D8D64-7487-7E4D-A555-41A61A2F7AEC}" dt="2020-09-24T10:47:21.774" v="57" actId="478"/>
        <pc:sldMkLst>
          <pc:docMk/>
          <pc:sldMk cId="3973869705" sldId="760"/>
        </pc:sldMkLst>
        <pc:spChg chg="mod">
          <ac:chgData name="Waller, Michelle" userId="269c6baa-3bea-43e2-b302-c27845c1a42b" providerId="ADAL" clId="{1A6D8D64-7487-7E4D-A555-41A61A2F7AEC}" dt="2020-09-24T10:47:10.072" v="52" actId="1038"/>
          <ac:spMkLst>
            <pc:docMk/>
            <pc:sldMk cId="3973869705" sldId="760"/>
            <ac:spMk id="2" creationId="{00000000-0000-0000-0000-000000000000}"/>
          </ac:spMkLst>
        </pc:spChg>
        <pc:spChg chg="add del mod">
          <ac:chgData name="Waller, Michelle" userId="269c6baa-3bea-43e2-b302-c27845c1a42b" providerId="ADAL" clId="{1A6D8D64-7487-7E4D-A555-41A61A2F7AEC}" dt="2020-09-24T10:47:21.774" v="57" actId="478"/>
          <ac:spMkLst>
            <pc:docMk/>
            <pc:sldMk cId="3973869705" sldId="760"/>
            <ac:spMk id="3" creationId="{4DBDCF52-A9C7-EA4D-8663-02F606439194}"/>
          </ac:spMkLst>
        </pc:spChg>
        <pc:picChg chg="mod">
          <ac:chgData name="Waller, Michelle" userId="269c6baa-3bea-43e2-b302-c27845c1a42b" providerId="ADAL" clId="{1A6D8D64-7487-7E4D-A555-41A61A2F7AEC}" dt="2020-09-24T10:47:19.756" v="56" actId="1038"/>
          <ac:picMkLst>
            <pc:docMk/>
            <pc:sldMk cId="3973869705" sldId="760"/>
            <ac:picMk id="6" creationId="{8CC1714B-AE0A-D941-87C0-93D5293D008B}"/>
          </ac:picMkLst>
        </pc:picChg>
      </pc:sldChg>
      <pc:sldChg chg="modSp mod">
        <pc:chgData name="Waller, Michelle" userId="269c6baa-3bea-43e2-b302-c27845c1a42b" providerId="ADAL" clId="{1A6D8D64-7487-7E4D-A555-41A61A2F7AEC}" dt="2020-09-24T09:45:50.440" v="17" actId="20577"/>
        <pc:sldMkLst>
          <pc:docMk/>
          <pc:sldMk cId="2035007324" sldId="766"/>
        </pc:sldMkLst>
        <pc:spChg chg="mod">
          <ac:chgData name="Waller, Michelle" userId="269c6baa-3bea-43e2-b302-c27845c1a42b" providerId="ADAL" clId="{1A6D8D64-7487-7E4D-A555-41A61A2F7AEC}" dt="2020-09-24T09:45:50.440" v="17" actId="20577"/>
          <ac:spMkLst>
            <pc:docMk/>
            <pc:sldMk cId="2035007324" sldId="766"/>
            <ac:spMk id="4" creationId="{A6F7E5EE-9957-9B44-9A6A-84A299974E12}"/>
          </ac:spMkLst>
        </pc:spChg>
      </pc:sldChg>
    </pc:docChg>
  </pc:docChgLst>
  <pc:docChgLst>
    <pc:chgData name="Foppa, Pedro" userId="78b15ebb-14ab-45f0-97b3-f50a9b67ce6d" providerId="ADAL" clId="{272B8FC1-575B-2D42-988B-7A0BE7D5428E}"/>
    <pc:docChg chg="undo redo custSel addSld delSld modSld addMainMaster delMainMaster modMainMaster">
      <pc:chgData name="Foppa, Pedro" userId="78b15ebb-14ab-45f0-97b3-f50a9b67ce6d" providerId="ADAL" clId="{272B8FC1-575B-2D42-988B-7A0BE7D5428E}" dt="2020-09-22T14:08:04.648" v="214" actId="700"/>
      <pc:docMkLst>
        <pc:docMk/>
      </pc:docMkLst>
      <pc:sldChg chg="addSp delSp modSp mod modClrScheme chgLayout">
        <pc:chgData name="Foppa, Pedro" userId="78b15ebb-14ab-45f0-97b3-f50a9b67ce6d" providerId="ADAL" clId="{272B8FC1-575B-2D42-988B-7A0BE7D5428E}" dt="2020-07-20T12:30:18.397" v="207" actId="20577"/>
        <pc:sldMkLst>
          <pc:docMk/>
          <pc:sldMk cId="1112600258" sldId="462"/>
        </pc:sldMkLst>
        <pc:spChg chg="mod ord">
          <ac:chgData name="Foppa, Pedro" userId="78b15ebb-14ab-45f0-97b3-f50a9b67ce6d" providerId="ADAL" clId="{272B8FC1-575B-2D42-988B-7A0BE7D5428E}" dt="2020-06-12T11:54:22.509" v="28" actId="700"/>
          <ac:spMkLst>
            <pc:docMk/>
            <pc:sldMk cId="1112600258" sldId="462"/>
            <ac:spMk id="2" creationId="{00000000-0000-0000-0000-000000000000}"/>
          </ac:spMkLst>
        </pc:spChg>
        <pc:spChg chg="mod ord">
          <ac:chgData name="Foppa, Pedro" userId="78b15ebb-14ab-45f0-97b3-f50a9b67ce6d" providerId="ADAL" clId="{272B8FC1-575B-2D42-988B-7A0BE7D5428E}" dt="2020-07-20T12:30:18.397" v="207" actId="20577"/>
          <ac:spMkLst>
            <pc:docMk/>
            <pc:sldMk cId="1112600258" sldId="462"/>
            <ac:spMk id="3" creationId="{00000000-0000-0000-0000-000000000000}"/>
          </ac:spMkLst>
        </pc:spChg>
        <pc:spChg chg="add del mod">
          <ac:chgData name="Foppa, Pedro" userId="78b15ebb-14ab-45f0-97b3-f50a9b67ce6d" providerId="ADAL" clId="{272B8FC1-575B-2D42-988B-7A0BE7D5428E}" dt="2020-06-12T11:53:07.054" v="10"/>
          <ac:spMkLst>
            <pc:docMk/>
            <pc:sldMk cId="1112600258" sldId="462"/>
            <ac:spMk id="6" creationId="{3C61F04B-853B-3F47-82CA-C399D0E5485E}"/>
          </ac:spMkLst>
        </pc:spChg>
        <pc:spChg chg="add del mod">
          <ac:chgData name="Foppa, Pedro" userId="78b15ebb-14ab-45f0-97b3-f50a9b67ce6d" providerId="ADAL" clId="{272B8FC1-575B-2D42-988B-7A0BE7D5428E}" dt="2020-06-12T11:53:07.054" v="10"/>
          <ac:spMkLst>
            <pc:docMk/>
            <pc:sldMk cId="1112600258" sldId="462"/>
            <ac:spMk id="7" creationId="{345AFC2E-B91C-6F48-A107-C1E3E423B5AA}"/>
          </ac:spMkLst>
        </pc:spChg>
        <pc:spChg chg="add del mod">
          <ac:chgData name="Foppa, Pedro" userId="78b15ebb-14ab-45f0-97b3-f50a9b67ce6d" providerId="ADAL" clId="{272B8FC1-575B-2D42-988B-7A0BE7D5428E}" dt="2020-06-12T11:53:07.592" v="11"/>
          <ac:spMkLst>
            <pc:docMk/>
            <pc:sldMk cId="1112600258" sldId="462"/>
            <ac:spMk id="8" creationId="{F7578583-6075-9246-B6CB-55C272D15E33}"/>
          </ac:spMkLst>
        </pc:spChg>
        <pc:spChg chg="add del mod">
          <ac:chgData name="Foppa, Pedro" userId="78b15ebb-14ab-45f0-97b3-f50a9b67ce6d" providerId="ADAL" clId="{272B8FC1-575B-2D42-988B-7A0BE7D5428E}" dt="2020-06-12T11:53:07.592" v="11"/>
          <ac:spMkLst>
            <pc:docMk/>
            <pc:sldMk cId="1112600258" sldId="462"/>
            <ac:spMk id="9" creationId="{7EE82609-21DE-1D4E-9399-C0081406A756}"/>
          </ac:spMkLst>
        </pc:spChg>
        <pc:picChg chg="del">
          <ac:chgData name="Foppa, Pedro" userId="78b15ebb-14ab-45f0-97b3-f50a9b67ce6d" providerId="ADAL" clId="{272B8FC1-575B-2D42-988B-7A0BE7D5428E}" dt="2020-06-12T11:52:58.280" v="8" actId="478"/>
          <ac:picMkLst>
            <pc:docMk/>
            <pc:sldMk cId="1112600258" sldId="462"/>
            <ac:picMk id="4" creationId="{00000000-0000-0000-0000-000000000000}"/>
          </ac:picMkLst>
        </pc:picChg>
      </pc:sldChg>
      <pc:sldChg chg="addSp delSp modSp del">
        <pc:chgData name="Foppa, Pedro" userId="78b15ebb-14ab-45f0-97b3-f50a9b67ce6d" providerId="ADAL" clId="{272B8FC1-575B-2D42-988B-7A0BE7D5428E}" dt="2020-06-30T14:25:22.031" v="184"/>
        <pc:sldMkLst>
          <pc:docMk/>
          <pc:sldMk cId="1592991364" sldId="612"/>
        </pc:sldMkLst>
        <pc:spChg chg="add del mod">
          <ac:chgData name="Foppa, Pedro" userId="78b15ebb-14ab-45f0-97b3-f50a9b67ce6d" providerId="ADAL" clId="{272B8FC1-575B-2D42-988B-7A0BE7D5428E}" dt="2020-06-30T14:25:15.909" v="183" actId="767"/>
          <ac:spMkLst>
            <pc:docMk/>
            <pc:sldMk cId="1592991364" sldId="612"/>
            <ac:spMk id="2" creationId="{0A439E71-45DA-1F42-871C-DDC89AA861CD}"/>
          </ac:spMkLst>
        </pc:spChg>
        <pc:spChg chg="add del mod">
          <ac:chgData name="Foppa, Pedro" userId="78b15ebb-14ab-45f0-97b3-f50a9b67ce6d" providerId="ADAL" clId="{272B8FC1-575B-2D42-988B-7A0BE7D5428E}" dt="2020-06-30T14:25:22.031" v="184"/>
          <ac:spMkLst>
            <pc:docMk/>
            <pc:sldMk cId="1592991364" sldId="612"/>
            <ac:spMk id="3" creationId="{4C133386-7D7F-044C-A91C-8CF87AF871BC}"/>
          </ac:spMkLst>
        </pc:spChg>
        <pc:spChg chg="add mod">
          <ac:chgData name="Foppa, Pedro" userId="78b15ebb-14ab-45f0-97b3-f50a9b67ce6d" providerId="ADAL" clId="{272B8FC1-575B-2D42-988B-7A0BE7D5428E}" dt="2020-06-30T14:25:22.031" v="184"/>
          <ac:spMkLst>
            <pc:docMk/>
            <pc:sldMk cId="1592991364" sldId="612"/>
            <ac:spMk id="4" creationId="{3E3D40BF-0AC5-FD49-B2FA-DBD7D6A07866}"/>
          </ac:spMkLst>
        </pc:spChg>
        <pc:spChg chg="mod">
          <ac:chgData name="Foppa, Pedro" userId="78b15ebb-14ab-45f0-97b3-f50a9b67ce6d" providerId="ADAL" clId="{272B8FC1-575B-2D42-988B-7A0BE7D5428E}" dt="2020-06-30T14:25:22.031" v="184"/>
          <ac:spMkLst>
            <pc:docMk/>
            <pc:sldMk cId="1592991364" sldId="612"/>
            <ac:spMk id="5" creationId="{00000000-0000-0000-0000-000000000000}"/>
          </ac:spMkLst>
        </pc:spChg>
      </pc:sldChg>
      <pc:sldChg chg="del">
        <pc:chgData name="Foppa, Pedro" userId="78b15ebb-14ab-45f0-97b3-f50a9b67ce6d" providerId="ADAL" clId="{272B8FC1-575B-2D42-988B-7A0BE7D5428E}" dt="2020-06-12T11:52:45.085" v="0" actId="2696"/>
        <pc:sldMkLst>
          <pc:docMk/>
          <pc:sldMk cId="173039075" sldId="613"/>
        </pc:sldMkLst>
      </pc:sldChg>
      <pc:sldChg chg="modSp del mod modClrScheme chgLayout">
        <pc:chgData name="Foppa, Pedro" userId="78b15ebb-14ab-45f0-97b3-f50a9b67ce6d" providerId="ADAL" clId="{272B8FC1-575B-2D42-988B-7A0BE7D5428E}" dt="2020-09-22T14:07:10.060" v="211" actId="700"/>
        <pc:sldMkLst>
          <pc:docMk/>
          <pc:sldMk cId="3329272137" sldId="614"/>
        </pc:sldMkLst>
        <pc:spChg chg="mod ord">
          <ac:chgData name="Foppa, Pedro" userId="78b15ebb-14ab-45f0-97b3-f50a9b67ce6d" providerId="ADAL" clId="{272B8FC1-575B-2D42-988B-7A0BE7D5428E}" dt="2020-09-22T14:07:10.060" v="211" actId="700"/>
          <ac:spMkLst>
            <pc:docMk/>
            <pc:sldMk cId="3329272137" sldId="614"/>
            <ac:spMk id="2" creationId="{00000000-0000-0000-0000-000000000000}"/>
          </ac:spMkLst>
        </pc:spChg>
        <pc:spChg chg="mod ord">
          <ac:chgData name="Foppa, Pedro" userId="78b15ebb-14ab-45f0-97b3-f50a9b67ce6d" providerId="ADAL" clId="{272B8FC1-575B-2D42-988B-7A0BE7D5428E}" dt="2020-09-22T14:07:10.060" v="211" actId="700"/>
          <ac:spMkLst>
            <pc:docMk/>
            <pc:sldMk cId="3329272137" sldId="614"/>
            <ac:spMk id="5" creationId="{00000000-0000-0000-0000-000000000000}"/>
          </ac:spMkLst>
        </pc:spChg>
      </pc:sldChg>
      <pc:sldChg chg="del">
        <pc:chgData name="Foppa, Pedro" userId="78b15ebb-14ab-45f0-97b3-f50a9b67ce6d" providerId="ADAL" clId="{272B8FC1-575B-2D42-988B-7A0BE7D5428E}" dt="2020-06-12T11:52:45.120" v="2" actId="2696"/>
        <pc:sldMkLst>
          <pc:docMk/>
          <pc:sldMk cId="1258270248" sldId="616"/>
        </pc:sldMkLst>
      </pc:sldChg>
      <pc:sldChg chg="del">
        <pc:chgData name="Foppa, Pedro" userId="78b15ebb-14ab-45f0-97b3-f50a9b67ce6d" providerId="ADAL" clId="{272B8FC1-575B-2D42-988B-7A0BE7D5428E}" dt="2020-06-12T11:52:45.130" v="3" actId="2696"/>
        <pc:sldMkLst>
          <pc:docMk/>
          <pc:sldMk cId="3031212613" sldId="617"/>
        </pc:sldMkLst>
      </pc:sldChg>
      <pc:sldChg chg="del">
        <pc:chgData name="Foppa, Pedro" userId="78b15ebb-14ab-45f0-97b3-f50a9b67ce6d" providerId="ADAL" clId="{272B8FC1-575B-2D42-988B-7A0BE7D5428E}" dt="2020-06-12T11:52:45.140" v="4" actId="2696"/>
        <pc:sldMkLst>
          <pc:docMk/>
          <pc:sldMk cId="3727644893" sldId="618"/>
        </pc:sldMkLst>
      </pc:sldChg>
      <pc:sldChg chg="addSp delSp modSp del">
        <pc:chgData name="Foppa, Pedro" userId="78b15ebb-14ab-45f0-97b3-f50a9b67ce6d" providerId="ADAL" clId="{272B8FC1-575B-2D42-988B-7A0BE7D5428E}" dt="2020-06-16T10:16:57.586" v="151" actId="2696"/>
        <pc:sldMkLst>
          <pc:docMk/>
          <pc:sldMk cId="2277730531" sldId="750"/>
        </pc:sldMkLst>
        <pc:spChg chg="mod">
          <ac:chgData name="Foppa, Pedro" userId="78b15ebb-14ab-45f0-97b3-f50a9b67ce6d" providerId="ADAL" clId="{272B8FC1-575B-2D42-988B-7A0BE7D5428E}" dt="2020-06-16T10:13:58.669" v="92" actId="1076"/>
          <ac:spMkLst>
            <pc:docMk/>
            <pc:sldMk cId="2277730531" sldId="750"/>
            <ac:spMk id="2" creationId="{00000000-0000-0000-0000-000000000000}"/>
          </ac:spMkLst>
        </pc:spChg>
        <pc:spChg chg="add del mod">
          <ac:chgData name="Foppa, Pedro" userId="78b15ebb-14ab-45f0-97b3-f50a9b67ce6d" providerId="ADAL" clId="{272B8FC1-575B-2D42-988B-7A0BE7D5428E}" dt="2020-06-16T10:14:07.354" v="98" actId="767"/>
          <ac:spMkLst>
            <pc:docMk/>
            <pc:sldMk cId="2277730531" sldId="750"/>
            <ac:spMk id="3" creationId="{1AC04E93-6195-4A40-A91F-895398F7D85E}"/>
          </ac:spMkLst>
        </pc:spChg>
        <pc:spChg chg="mod">
          <ac:chgData name="Foppa, Pedro" userId="78b15ebb-14ab-45f0-97b3-f50a9b67ce6d" providerId="ADAL" clId="{272B8FC1-575B-2D42-988B-7A0BE7D5428E}" dt="2020-06-16T10:14:06.609" v="96" actId="20577"/>
          <ac:spMkLst>
            <pc:docMk/>
            <pc:sldMk cId="2277730531" sldId="750"/>
            <ac:spMk id="5" creationId="{00000000-0000-0000-0000-000000000000}"/>
          </ac:spMkLst>
        </pc:spChg>
      </pc:sldChg>
      <pc:sldChg chg="new del">
        <pc:chgData name="Foppa, Pedro" userId="78b15ebb-14ab-45f0-97b3-f50a9b67ce6d" providerId="ADAL" clId="{272B8FC1-575B-2D42-988B-7A0BE7D5428E}" dt="2020-06-16T10:14:44.225" v="105" actId="2696"/>
        <pc:sldMkLst>
          <pc:docMk/>
          <pc:sldMk cId="910931568" sldId="751"/>
        </pc:sldMkLst>
      </pc:sldChg>
      <pc:sldChg chg="addSp delSp modSp new mod modClrScheme chgLayout">
        <pc:chgData name="Foppa, Pedro" userId="78b15ebb-14ab-45f0-97b3-f50a9b67ce6d" providerId="ADAL" clId="{272B8FC1-575B-2D42-988B-7A0BE7D5428E}" dt="2020-09-22T14:08:04.648" v="214" actId="700"/>
        <pc:sldMkLst>
          <pc:docMk/>
          <pc:sldMk cId="2191652147" sldId="751"/>
        </pc:sldMkLst>
        <pc:spChg chg="add del mod">
          <ac:chgData name="Foppa, Pedro" userId="78b15ebb-14ab-45f0-97b3-f50a9b67ce6d" providerId="ADAL" clId="{272B8FC1-575B-2D42-988B-7A0BE7D5428E}" dt="2020-09-22T14:08:04.648" v="214" actId="700"/>
          <ac:spMkLst>
            <pc:docMk/>
            <pc:sldMk cId="2191652147" sldId="751"/>
            <ac:spMk id="2" creationId="{5BA585AA-B262-824C-96EB-6C08247F3901}"/>
          </ac:spMkLst>
        </pc:spChg>
        <pc:spChg chg="add del mod">
          <ac:chgData name="Foppa, Pedro" userId="78b15ebb-14ab-45f0-97b3-f50a9b67ce6d" providerId="ADAL" clId="{272B8FC1-575B-2D42-988B-7A0BE7D5428E}" dt="2020-09-22T14:08:04.648" v="214" actId="700"/>
          <ac:spMkLst>
            <pc:docMk/>
            <pc:sldMk cId="2191652147" sldId="751"/>
            <ac:spMk id="3" creationId="{164194CE-01AC-3E45-8282-C8DABF755C41}"/>
          </ac:spMkLst>
        </pc:spChg>
        <pc:spChg chg="add del mod">
          <ac:chgData name="Foppa, Pedro" userId="78b15ebb-14ab-45f0-97b3-f50a9b67ce6d" providerId="ADAL" clId="{272B8FC1-575B-2D42-988B-7A0BE7D5428E}" dt="2020-09-22T14:08:04.648" v="214" actId="700"/>
          <ac:spMkLst>
            <pc:docMk/>
            <pc:sldMk cId="2191652147" sldId="751"/>
            <ac:spMk id="4" creationId="{1A19BAC8-538F-4F4E-9803-1A454C6A4339}"/>
          </ac:spMkLst>
        </pc:spChg>
      </pc:sldChg>
      <pc:sldChg chg="new del">
        <pc:chgData name="Foppa, Pedro" userId="78b15ebb-14ab-45f0-97b3-f50a9b67ce6d" providerId="ADAL" clId="{272B8FC1-575B-2D42-988B-7A0BE7D5428E}" dt="2020-06-16T10:18:12.036" v="174" actId="2696"/>
        <pc:sldMkLst>
          <pc:docMk/>
          <pc:sldMk cId="45266042" sldId="752"/>
        </pc:sldMkLst>
      </pc:sldChg>
      <pc:sldChg chg="new del mod modClrScheme chgLayout">
        <pc:chgData name="Foppa, Pedro" userId="78b15ebb-14ab-45f0-97b3-f50a9b67ce6d" providerId="ADAL" clId="{272B8FC1-575B-2D42-988B-7A0BE7D5428E}" dt="2020-06-16T10:18:31.042" v="179" actId="2696"/>
        <pc:sldMkLst>
          <pc:docMk/>
          <pc:sldMk cId="1012584205" sldId="752"/>
        </pc:sldMkLst>
      </pc:sldChg>
      <pc:sldMasterChg chg="add del addSldLayout delSldLayout modSldLayout">
        <pc:chgData name="Foppa, Pedro" userId="78b15ebb-14ab-45f0-97b3-f50a9b67ce6d" providerId="ADAL" clId="{272B8FC1-575B-2D42-988B-7A0BE7D5428E}" dt="2020-06-16T10:17:13.839" v="154"/>
        <pc:sldMasterMkLst>
          <pc:docMk/>
          <pc:sldMasterMk cId="300464794" sldId="2147483648"/>
        </pc:sldMasterMkLst>
        <pc:sldLayoutChg chg="add del">
          <pc:chgData name="Foppa, Pedro" userId="78b15ebb-14ab-45f0-97b3-f50a9b67ce6d" providerId="ADAL" clId="{272B8FC1-575B-2D42-988B-7A0BE7D5428E}" dt="2020-06-12T11:54:05.089" v="26" actId="700"/>
          <pc:sldLayoutMkLst>
            <pc:docMk/>
            <pc:sldMasterMk cId="300464794" sldId="2147483648"/>
            <pc:sldLayoutMk cId="3203859263" sldId="2147483696"/>
          </pc:sldLayoutMkLst>
        </pc:sldLayoutChg>
        <pc:sldLayoutChg chg="add del">
          <pc:chgData name="Foppa, Pedro" userId="78b15ebb-14ab-45f0-97b3-f50a9b67ce6d" providerId="ADAL" clId="{272B8FC1-575B-2D42-988B-7A0BE7D5428E}" dt="2020-06-12T11:54:05.089" v="26" actId="700"/>
          <pc:sldLayoutMkLst>
            <pc:docMk/>
            <pc:sldMasterMk cId="300464794" sldId="2147483648"/>
            <pc:sldLayoutMk cId="4045959733" sldId="2147483709"/>
          </pc:sldLayoutMkLst>
        </pc:sldLayoutChg>
        <pc:sldLayoutChg chg="add del">
          <pc:chgData name="Foppa, Pedro" userId="78b15ebb-14ab-45f0-97b3-f50a9b67ce6d" providerId="ADAL" clId="{272B8FC1-575B-2D42-988B-7A0BE7D5428E}" dt="2020-06-12T11:54:05.089" v="26" actId="700"/>
          <pc:sldLayoutMkLst>
            <pc:docMk/>
            <pc:sldMasterMk cId="300464794" sldId="2147483648"/>
            <pc:sldLayoutMk cId="2744572162" sldId="2147483778"/>
          </pc:sldLayoutMkLst>
        </pc:sldLayoutChg>
        <pc:sldLayoutChg chg="add del">
          <pc:chgData name="Foppa, Pedro" userId="78b15ebb-14ab-45f0-97b3-f50a9b67ce6d" providerId="ADAL" clId="{272B8FC1-575B-2D42-988B-7A0BE7D5428E}" dt="2020-06-12T11:54:05.089" v="26" actId="700"/>
          <pc:sldLayoutMkLst>
            <pc:docMk/>
            <pc:sldMasterMk cId="300464794" sldId="2147483648"/>
            <pc:sldLayoutMk cId="1474306137" sldId="2147483779"/>
          </pc:sldLayoutMkLst>
        </pc:sldLayoutChg>
        <pc:sldLayoutChg chg="add del">
          <pc:chgData name="Foppa, Pedro" userId="78b15ebb-14ab-45f0-97b3-f50a9b67ce6d" providerId="ADAL" clId="{272B8FC1-575B-2D42-988B-7A0BE7D5428E}" dt="2020-06-12T11:54:05.089" v="26" actId="700"/>
          <pc:sldLayoutMkLst>
            <pc:docMk/>
            <pc:sldMasterMk cId="300464794" sldId="2147483648"/>
            <pc:sldLayoutMk cId="3640942256" sldId="2147483788"/>
          </pc:sldLayoutMkLst>
        </pc:sldLayoutChg>
        <pc:sldLayoutChg chg="add del">
          <pc:chgData name="Foppa, Pedro" userId="78b15ebb-14ab-45f0-97b3-f50a9b67ce6d" providerId="ADAL" clId="{272B8FC1-575B-2D42-988B-7A0BE7D5428E}" dt="2020-06-12T11:54:05.089" v="26" actId="700"/>
          <pc:sldLayoutMkLst>
            <pc:docMk/>
            <pc:sldMasterMk cId="300464794" sldId="2147483648"/>
            <pc:sldLayoutMk cId="3632988920" sldId="2147483789"/>
          </pc:sldLayoutMkLst>
        </pc:sldLayoutChg>
        <pc:sldLayoutChg chg="add del">
          <pc:chgData name="Foppa, Pedro" userId="78b15ebb-14ab-45f0-97b3-f50a9b67ce6d" providerId="ADAL" clId="{272B8FC1-575B-2D42-988B-7A0BE7D5428E}" dt="2020-06-12T11:54:05.089" v="26" actId="700"/>
          <pc:sldLayoutMkLst>
            <pc:docMk/>
            <pc:sldMasterMk cId="300464794" sldId="2147483648"/>
            <pc:sldLayoutMk cId="1514873442" sldId="2147483790"/>
          </pc:sldLayoutMkLst>
        </pc:sldLayoutChg>
        <pc:sldLayoutChg chg="add del">
          <pc:chgData name="Foppa, Pedro" userId="78b15ebb-14ab-45f0-97b3-f50a9b67ce6d" providerId="ADAL" clId="{272B8FC1-575B-2D42-988B-7A0BE7D5428E}" dt="2020-06-12T11:54:05.089" v="26" actId="700"/>
          <pc:sldLayoutMkLst>
            <pc:docMk/>
            <pc:sldMasterMk cId="300464794" sldId="2147483648"/>
            <pc:sldLayoutMk cId="2317007425" sldId="2147483791"/>
          </pc:sldLayoutMkLst>
        </pc:sldLayoutChg>
        <pc:sldLayoutChg chg="add del">
          <pc:chgData name="Foppa, Pedro" userId="78b15ebb-14ab-45f0-97b3-f50a9b67ce6d" providerId="ADAL" clId="{272B8FC1-575B-2D42-988B-7A0BE7D5428E}" dt="2020-06-12T11:54:05.089" v="26" actId="700"/>
          <pc:sldLayoutMkLst>
            <pc:docMk/>
            <pc:sldMasterMk cId="300464794" sldId="2147483648"/>
            <pc:sldLayoutMk cId="1773101082" sldId="2147483801"/>
          </pc:sldLayoutMkLst>
        </pc:sldLayoutChg>
        <pc:sldLayoutChg chg="add del">
          <pc:chgData name="Foppa, Pedro" userId="78b15ebb-14ab-45f0-97b3-f50a9b67ce6d" providerId="ADAL" clId="{272B8FC1-575B-2D42-988B-7A0BE7D5428E}" dt="2020-06-12T11:54:05.089" v="26" actId="700"/>
          <pc:sldLayoutMkLst>
            <pc:docMk/>
            <pc:sldMasterMk cId="300464794" sldId="2147483648"/>
            <pc:sldLayoutMk cId="3589945353" sldId="2147483802"/>
          </pc:sldLayoutMkLst>
        </pc:sldLayoutChg>
        <pc:sldLayoutChg chg="add del">
          <pc:chgData name="Foppa, Pedro" userId="78b15ebb-14ab-45f0-97b3-f50a9b67ce6d" providerId="ADAL" clId="{272B8FC1-575B-2D42-988B-7A0BE7D5428E}" dt="2020-06-12T11:54:05.089" v="26" actId="700"/>
          <pc:sldLayoutMkLst>
            <pc:docMk/>
            <pc:sldMasterMk cId="300464794" sldId="2147483648"/>
            <pc:sldLayoutMk cId="2891098647" sldId="2147483803"/>
          </pc:sldLayoutMkLst>
        </pc:sldLayoutChg>
        <pc:sldLayoutChg chg="add del">
          <pc:chgData name="Foppa, Pedro" userId="78b15ebb-14ab-45f0-97b3-f50a9b67ce6d" providerId="ADAL" clId="{272B8FC1-575B-2D42-988B-7A0BE7D5428E}" dt="2020-06-12T11:54:05.089" v="26" actId="700"/>
          <pc:sldLayoutMkLst>
            <pc:docMk/>
            <pc:sldMasterMk cId="300464794" sldId="2147483648"/>
            <pc:sldLayoutMk cId="2786887003" sldId="2147483804"/>
          </pc:sldLayoutMkLst>
        </pc:sldLayoutChg>
        <pc:sldLayoutChg chg="add del">
          <pc:chgData name="Foppa, Pedro" userId="78b15ebb-14ab-45f0-97b3-f50a9b67ce6d" providerId="ADAL" clId="{272B8FC1-575B-2D42-988B-7A0BE7D5428E}" dt="2020-06-12T11:54:05.089" v="26" actId="700"/>
          <pc:sldLayoutMkLst>
            <pc:docMk/>
            <pc:sldMasterMk cId="300464794" sldId="2147483648"/>
            <pc:sldLayoutMk cId="4276879334" sldId="2147483806"/>
          </pc:sldLayoutMkLst>
        </pc:sldLayoutChg>
        <pc:sldLayoutChg chg="add del">
          <pc:chgData name="Foppa, Pedro" userId="78b15ebb-14ab-45f0-97b3-f50a9b67ce6d" providerId="ADAL" clId="{272B8FC1-575B-2D42-988B-7A0BE7D5428E}" dt="2020-06-12T11:54:05.089" v="26" actId="700"/>
          <pc:sldLayoutMkLst>
            <pc:docMk/>
            <pc:sldMasterMk cId="300464794" sldId="2147483648"/>
            <pc:sldLayoutMk cId="2966592149" sldId="2147483807"/>
          </pc:sldLayoutMkLst>
        </pc:sldLayoutChg>
        <pc:sldLayoutChg chg="add del">
          <pc:chgData name="Foppa, Pedro" userId="78b15ebb-14ab-45f0-97b3-f50a9b67ce6d" providerId="ADAL" clId="{272B8FC1-575B-2D42-988B-7A0BE7D5428E}" dt="2020-06-12T11:54:05.089" v="26" actId="700"/>
          <pc:sldLayoutMkLst>
            <pc:docMk/>
            <pc:sldMasterMk cId="300464794" sldId="2147483648"/>
            <pc:sldLayoutMk cId="3595952565" sldId="2147483808"/>
          </pc:sldLayoutMkLst>
        </pc:sldLayoutChg>
        <pc:sldLayoutChg chg="add del">
          <pc:chgData name="Foppa, Pedro" userId="78b15ebb-14ab-45f0-97b3-f50a9b67ce6d" providerId="ADAL" clId="{272B8FC1-575B-2D42-988B-7A0BE7D5428E}" dt="2020-06-12T11:54:05.089" v="26" actId="700"/>
          <pc:sldLayoutMkLst>
            <pc:docMk/>
            <pc:sldMasterMk cId="300464794" sldId="2147483648"/>
            <pc:sldLayoutMk cId="3591325315" sldId="2147484218"/>
          </pc:sldLayoutMkLst>
        </pc:sldLayoutChg>
        <pc:sldLayoutChg chg="add del">
          <pc:chgData name="Foppa, Pedro" userId="78b15ebb-14ab-45f0-97b3-f50a9b67ce6d" providerId="ADAL" clId="{272B8FC1-575B-2D42-988B-7A0BE7D5428E}" dt="2020-06-12T11:54:05.089" v="26" actId="700"/>
          <pc:sldLayoutMkLst>
            <pc:docMk/>
            <pc:sldMasterMk cId="300464794" sldId="2147483648"/>
            <pc:sldLayoutMk cId="749363418" sldId="2147484219"/>
          </pc:sldLayoutMkLst>
        </pc:sldLayoutChg>
        <pc:sldLayoutChg chg="add del">
          <pc:chgData name="Foppa, Pedro" userId="78b15ebb-14ab-45f0-97b3-f50a9b67ce6d" providerId="ADAL" clId="{272B8FC1-575B-2D42-988B-7A0BE7D5428E}" dt="2020-06-12T11:54:05.089" v="26" actId="700"/>
          <pc:sldLayoutMkLst>
            <pc:docMk/>
            <pc:sldMasterMk cId="300464794" sldId="2147483648"/>
            <pc:sldLayoutMk cId="363823045" sldId="2147484221"/>
          </pc:sldLayoutMkLst>
        </pc:sldLayoutChg>
        <pc:sldLayoutChg chg="add del">
          <pc:chgData name="Foppa, Pedro" userId="78b15ebb-14ab-45f0-97b3-f50a9b67ce6d" providerId="ADAL" clId="{272B8FC1-575B-2D42-988B-7A0BE7D5428E}" dt="2020-06-12T11:54:05.089" v="26" actId="700"/>
          <pc:sldLayoutMkLst>
            <pc:docMk/>
            <pc:sldMasterMk cId="300464794" sldId="2147483648"/>
            <pc:sldLayoutMk cId="1830558822" sldId="2147484314"/>
          </pc:sldLayoutMkLst>
        </pc:sldLayoutChg>
        <pc:sldLayoutChg chg="add del">
          <pc:chgData name="Foppa, Pedro" userId="78b15ebb-14ab-45f0-97b3-f50a9b67ce6d" providerId="ADAL" clId="{272B8FC1-575B-2D42-988B-7A0BE7D5428E}" dt="2020-06-12T11:54:05.089" v="26" actId="700"/>
          <pc:sldLayoutMkLst>
            <pc:docMk/>
            <pc:sldMasterMk cId="300464794" sldId="2147483648"/>
            <pc:sldLayoutMk cId="1116668104" sldId="2147484315"/>
          </pc:sldLayoutMkLst>
        </pc:sldLayoutChg>
        <pc:sldLayoutChg chg="add del">
          <pc:chgData name="Foppa, Pedro" userId="78b15ebb-14ab-45f0-97b3-f50a9b67ce6d" providerId="ADAL" clId="{272B8FC1-575B-2D42-988B-7A0BE7D5428E}" dt="2020-06-12T11:54:05.089" v="26" actId="700"/>
          <pc:sldLayoutMkLst>
            <pc:docMk/>
            <pc:sldMasterMk cId="300464794" sldId="2147483648"/>
            <pc:sldLayoutMk cId="736062778" sldId="2147484316"/>
          </pc:sldLayoutMkLst>
        </pc:sldLayoutChg>
        <pc:sldLayoutChg chg="add del">
          <pc:chgData name="Foppa, Pedro" userId="78b15ebb-14ab-45f0-97b3-f50a9b67ce6d" providerId="ADAL" clId="{272B8FC1-575B-2D42-988B-7A0BE7D5428E}" dt="2020-06-12T11:54:05.089" v="26" actId="700"/>
          <pc:sldLayoutMkLst>
            <pc:docMk/>
            <pc:sldMasterMk cId="300464794" sldId="2147483648"/>
            <pc:sldLayoutMk cId="2589326424" sldId="2147484317"/>
          </pc:sldLayoutMkLst>
        </pc:sldLayoutChg>
        <pc:sldLayoutChg chg="add del">
          <pc:chgData name="Foppa, Pedro" userId="78b15ebb-14ab-45f0-97b3-f50a9b67ce6d" providerId="ADAL" clId="{272B8FC1-575B-2D42-988B-7A0BE7D5428E}" dt="2020-06-12T11:54:05.089" v="26" actId="700"/>
          <pc:sldLayoutMkLst>
            <pc:docMk/>
            <pc:sldMasterMk cId="300464794" sldId="2147483648"/>
            <pc:sldLayoutMk cId="2168013846" sldId="2147484318"/>
          </pc:sldLayoutMkLst>
        </pc:sldLayoutChg>
        <pc:sldLayoutChg chg="add del">
          <pc:chgData name="Foppa, Pedro" userId="78b15ebb-14ab-45f0-97b3-f50a9b67ce6d" providerId="ADAL" clId="{272B8FC1-575B-2D42-988B-7A0BE7D5428E}" dt="2020-06-12T11:54:05.089" v="26" actId="700"/>
          <pc:sldLayoutMkLst>
            <pc:docMk/>
            <pc:sldMasterMk cId="300464794" sldId="2147483648"/>
            <pc:sldLayoutMk cId="1373587223" sldId="2147484319"/>
          </pc:sldLayoutMkLst>
        </pc:sldLayoutChg>
        <pc:sldLayoutChg chg="add del">
          <pc:chgData name="Foppa, Pedro" userId="78b15ebb-14ab-45f0-97b3-f50a9b67ce6d" providerId="ADAL" clId="{272B8FC1-575B-2D42-988B-7A0BE7D5428E}" dt="2020-06-12T11:54:05.089" v="26" actId="700"/>
          <pc:sldLayoutMkLst>
            <pc:docMk/>
            <pc:sldMasterMk cId="300464794" sldId="2147483648"/>
            <pc:sldLayoutMk cId="395497918" sldId="2147484322"/>
          </pc:sldLayoutMkLst>
        </pc:sldLayoutChg>
        <pc:sldLayoutChg chg="add del">
          <pc:chgData name="Foppa, Pedro" userId="78b15ebb-14ab-45f0-97b3-f50a9b67ce6d" providerId="ADAL" clId="{272B8FC1-575B-2D42-988B-7A0BE7D5428E}" dt="2020-06-12T11:54:05.089" v="26" actId="700"/>
          <pc:sldLayoutMkLst>
            <pc:docMk/>
            <pc:sldMasterMk cId="300464794" sldId="2147483648"/>
            <pc:sldLayoutMk cId="2888925092" sldId="2147484323"/>
          </pc:sldLayoutMkLst>
        </pc:sldLayoutChg>
        <pc:sldLayoutChg chg="add del">
          <pc:chgData name="Foppa, Pedro" userId="78b15ebb-14ab-45f0-97b3-f50a9b67ce6d" providerId="ADAL" clId="{272B8FC1-575B-2D42-988B-7A0BE7D5428E}" dt="2020-06-12T11:54:05.089" v="26" actId="700"/>
          <pc:sldLayoutMkLst>
            <pc:docMk/>
            <pc:sldMasterMk cId="300464794" sldId="2147483648"/>
            <pc:sldLayoutMk cId="1322699549" sldId="2147484324"/>
          </pc:sldLayoutMkLst>
        </pc:sldLayoutChg>
        <pc:sldLayoutChg chg="add del">
          <pc:chgData name="Foppa, Pedro" userId="78b15ebb-14ab-45f0-97b3-f50a9b67ce6d" providerId="ADAL" clId="{272B8FC1-575B-2D42-988B-7A0BE7D5428E}" dt="2020-06-12T11:54:05.089" v="26" actId="700"/>
          <pc:sldLayoutMkLst>
            <pc:docMk/>
            <pc:sldMasterMk cId="300464794" sldId="2147483648"/>
            <pc:sldLayoutMk cId="3386269025" sldId="2147484325"/>
          </pc:sldLayoutMkLst>
        </pc:sldLayoutChg>
        <pc:sldLayoutChg chg="add del">
          <pc:chgData name="Foppa, Pedro" userId="78b15ebb-14ab-45f0-97b3-f50a9b67ce6d" providerId="ADAL" clId="{272B8FC1-575B-2D42-988B-7A0BE7D5428E}" dt="2020-06-12T11:54:05.089" v="26" actId="700"/>
          <pc:sldLayoutMkLst>
            <pc:docMk/>
            <pc:sldMasterMk cId="300464794" sldId="2147483648"/>
            <pc:sldLayoutMk cId="1668724322" sldId="2147484326"/>
          </pc:sldLayoutMkLst>
        </pc:sldLayoutChg>
        <pc:sldLayoutChg chg="add del">
          <pc:chgData name="Foppa, Pedro" userId="78b15ebb-14ab-45f0-97b3-f50a9b67ce6d" providerId="ADAL" clId="{272B8FC1-575B-2D42-988B-7A0BE7D5428E}" dt="2020-06-12T11:54:05.089" v="26" actId="700"/>
          <pc:sldLayoutMkLst>
            <pc:docMk/>
            <pc:sldMasterMk cId="300464794" sldId="2147483648"/>
            <pc:sldLayoutMk cId="913617527" sldId="2147484327"/>
          </pc:sldLayoutMkLst>
        </pc:sldLayoutChg>
        <pc:sldLayoutChg chg="add del">
          <pc:chgData name="Foppa, Pedro" userId="78b15ebb-14ab-45f0-97b3-f50a9b67ce6d" providerId="ADAL" clId="{272B8FC1-575B-2D42-988B-7A0BE7D5428E}" dt="2020-06-12T11:54:05.089" v="26" actId="700"/>
          <pc:sldLayoutMkLst>
            <pc:docMk/>
            <pc:sldMasterMk cId="300464794" sldId="2147483648"/>
            <pc:sldLayoutMk cId="3995273153" sldId="2147484328"/>
          </pc:sldLayoutMkLst>
        </pc:sldLayoutChg>
        <pc:sldLayoutChg chg="addSp delSp modSp add del">
          <pc:chgData name="Foppa, Pedro" userId="78b15ebb-14ab-45f0-97b3-f50a9b67ce6d" providerId="ADAL" clId="{272B8FC1-575B-2D42-988B-7A0BE7D5428E}" dt="2020-06-16T10:17:13.839" v="154"/>
          <pc:sldLayoutMkLst>
            <pc:docMk/>
            <pc:sldMasterMk cId="300464794" sldId="2147483648"/>
            <pc:sldLayoutMk cId="368905433" sldId="2147484333"/>
          </pc:sldLayoutMkLst>
          <pc:spChg chg="del">
            <ac:chgData name="Foppa, Pedro" userId="78b15ebb-14ab-45f0-97b3-f50a9b67ce6d" providerId="ADAL" clId="{272B8FC1-575B-2D42-988B-7A0BE7D5428E}" dt="2020-06-16T10:17:11.214" v="152" actId="478"/>
            <ac:spMkLst>
              <pc:docMk/>
              <pc:sldMasterMk cId="300464794" sldId="2147483648"/>
              <pc:sldLayoutMk cId="368905433" sldId="2147484333"/>
              <ac:spMk id="2" creationId="{EBBB6D40-B4C9-8B4A-B2A6-126F64906376}"/>
            </ac:spMkLst>
          </pc:spChg>
          <pc:spChg chg="del">
            <ac:chgData name="Foppa, Pedro" userId="78b15ebb-14ab-45f0-97b3-f50a9b67ce6d" providerId="ADAL" clId="{272B8FC1-575B-2D42-988B-7A0BE7D5428E}" dt="2020-06-16T10:17:13.504" v="153" actId="478"/>
            <ac:spMkLst>
              <pc:docMk/>
              <pc:sldMasterMk cId="300464794" sldId="2147483648"/>
              <pc:sldLayoutMk cId="368905433" sldId="2147484333"/>
              <ac:spMk id="8" creationId="{00000000-0000-0000-0000-000000000000}"/>
            </ac:spMkLst>
          </pc:spChg>
          <pc:spChg chg="add mod">
            <ac:chgData name="Foppa, Pedro" userId="78b15ebb-14ab-45f0-97b3-f50a9b67ce6d" providerId="ADAL" clId="{272B8FC1-575B-2D42-988B-7A0BE7D5428E}" dt="2020-06-16T10:17:13.839" v="154"/>
            <ac:spMkLst>
              <pc:docMk/>
              <pc:sldMasterMk cId="300464794" sldId="2147483648"/>
              <pc:sldLayoutMk cId="368905433" sldId="2147484333"/>
              <ac:spMk id="10" creationId="{17F25977-2A6E-5145-88F9-CD120C50E0D7}"/>
            </ac:spMkLst>
          </pc:spChg>
          <pc:spChg chg="add mod">
            <ac:chgData name="Foppa, Pedro" userId="78b15ebb-14ab-45f0-97b3-f50a9b67ce6d" providerId="ADAL" clId="{272B8FC1-575B-2D42-988B-7A0BE7D5428E}" dt="2020-06-16T10:17:13.839" v="154"/>
            <ac:spMkLst>
              <pc:docMk/>
              <pc:sldMasterMk cId="300464794" sldId="2147483648"/>
              <pc:sldLayoutMk cId="368905433" sldId="2147484333"/>
              <ac:spMk id="11" creationId="{C213F3E8-EBA2-2742-9898-726D280D25C7}"/>
            </ac:spMkLst>
          </pc:spChg>
        </pc:sldLayoutChg>
        <pc:sldLayoutChg chg="add del">
          <pc:chgData name="Foppa, Pedro" userId="78b15ebb-14ab-45f0-97b3-f50a9b67ce6d" providerId="ADAL" clId="{272B8FC1-575B-2D42-988B-7A0BE7D5428E}" dt="2020-06-12T11:54:05.089" v="26" actId="700"/>
          <pc:sldLayoutMkLst>
            <pc:docMk/>
            <pc:sldMasterMk cId="300464794" sldId="2147483648"/>
            <pc:sldLayoutMk cId="372539000" sldId="2147484334"/>
          </pc:sldLayoutMkLst>
        </pc:sldLayoutChg>
        <pc:sldLayoutChg chg="add del">
          <pc:chgData name="Foppa, Pedro" userId="78b15ebb-14ab-45f0-97b3-f50a9b67ce6d" providerId="ADAL" clId="{272B8FC1-575B-2D42-988B-7A0BE7D5428E}" dt="2020-06-12T11:54:05.089" v="26" actId="700"/>
          <pc:sldLayoutMkLst>
            <pc:docMk/>
            <pc:sldMasterMk cId="300464794" sldId="2147483648"/>
            <pc:sldLayoutMk cId="2879185749" sldId="2147484335"/>
          </pc:sldLayoutMkLst>
        </pc:sldLayoutChg>
        <pc:sldLayoutChg chg="add del">
          <pc:chgData name="Foppa, Pedro" userId="78b15ebb-14ab-45f0-97b3-f50a9b67ce6d" providerId="ADAL" clId="{272B8FC1-575B-2D42-988B-7A0BE7D5428E}" dt="2020-06-12T11:54:05.089" v="26" actId="700"/>
          <pc:sldLayoutMkLst>
            <pc:docMk/>
            <pc:sldMasterMk cId="300464794" sldId="2147483648"/>
            <pc:sldLayoutMk cId="3607775210" sldId="2147484336"/>
          </pc:sldLayoutMkLst>
        </pc:sldLayoutChg>
        <pc:sldLayoutChg chg="add del">
          <pc:chgData name="Foppa, Pedro" userId="78b15ebb-14ab-45f0-97b3-f50a9b67ce6d" providerId="ADAL" clId="{272B8FC1-575B-2D42-988B-7A0BE7D5428E}" dt="2020-06-12T11:54:05.089" v="26" actId="700"/>
          <pc:sldLayoutMkLst>
            <pc:docMk/>
            <pc:sldMasterMk cId="300464794" sldId="2147483648"/>
            <pc:sldLayoutMk cId="2229022019" sldId="2147484337"/>
          </pc:sldLayoutMkLst>
        </pc:sldLayoutChg>
        <pc:sldLayoutChg chg="add del">
          <pc:chgData name="Foppa, Pedro" userId="78b15ebb-14ab-45f0-97b3-f50a9b67ce6d" providerId="ADAL" clId="{272B8FC1-575B-2D42-988B-7A0BE7D5428E}" dt="2020-06-12T11:54:05.089" v="26" actId="700"/>
          <pc:sldLayoutMkLst>
            <pc:docMk/>
            <pc:sldMasterMk cId="300464794" sldId="2147483648"/>
            <pc:sldLayoutMk cId="1693349831" sldId="2147484338"/>
          </pc:sldLayoutMkLst>
        </pc:sldLayoutChg>
        <pc:sldLayoutChg chg="add del">
          <pc:chgData name="Foppa, Pedro" userId="78b15ebb-14ab-45f0-97b3-f50a9b67ce6d" providerId="ADAL" clId="{272B8FC1-575B-2D42-988B-7A0BE7D5428E}" dt="2020-06-12T11:54:05.089" v="26" actId="700"/>
          <pc:sldLayoutMkLst>
            <pc:docMk/>
            <pc:sldMasterMk cId="300464794" sldId="2147483648"/>
            <pc:sldLayoutMk cId="2718492022" sldId="2147484339"/>
          </pc:sldLayoutMkLst>
        </pc:sldLayoutChg>
        <pc:sldLayoutChg chg="add del">
          <pc:chgData name="Foppa, Pedro" userId="78b15ebb-14ab-45f0-97b3-f50a9b67ce6d" providerId="ADAL" clId="{272B8FC1-575B-2D42-988B-7A0BE7D5428E}" dt="2020-06-12T11:54:05.089" v="26" actId="700"/>
          <pc:sldLayoutMkLst>
            <pc:docMk/>
            <pc:sldMasterMk cId="300464794" sldId="2147483648"/>
            <pc:sldLayoutMk cId="1682079407" sldId="2147484340"/>
          </pc:sldLayoutMkLst>
        </pc:sldLayoutChg>
        <pc:sldLayoutChg chg="addSp delSp modSp add del">
          <pc:chgData name="Foppa, Pedro" userId="78b15ebb-14ab-45f0-97b3-f50a9b67ce6d" providerId="ADAL" clId="{272B8FC1-575B-2D42-988B-7A0BE7D5428E}" dt="2020-06-16T10:16:43.924" v="149"/>
          <pc:sldLayoutMkLst>
            <pc:docMk/>
            <pc:sldMasterMk cId="300464794" sldId="2147483648"/>
            <pc:sldLayoutMk cId="196910092" sldId="2147484341"/>
          </pc:sldLayoutMkLst>
          <pc:spChg chg="add del">
            <ac:chgData name="Foppa, Pedro" userId="78b15ebb-14ab-45f0-97b3-f50a9b67ce6d" providerId="ADAL" clId="{272B8FC1-575B-2D42-988B-7A0BE7D5428E}" dt="2020-06-16T10:14:21.406" v="100" actId="478"/>
            <ac:spMkLst>
              <pc:docMk/>
              <pc:sldMasterMk cId="300464794" sldId="2147483648"/>
              <pc:sldLayoutMk cId="196910092" sldId="2147484341"/>
              <ac:spMk id="2" creationId="{EBBB6D40-B4C9-8B4A-B2A6-126F64906376}"/>
            </ac:spMkLst>
          </pc:spChg>
          <pc:spChg chg="add del mod">
            <ac:chgData name="Foppa, Pedro" userId="78b15ebb-14ab-45f0-97b3-f50a9b67ce6d" providerId="ADAL" clId="{272B8FC1-575B-2D42-988B-7A0BE7D5428E}" dt="2020-06-16T10:16:06.952" v="139"/>
            <ac:spMkLst>
              <pc:docMk/>
              <pc:sldMasterMk cId="300464794" sldId="2147483648"/>
              <pc:sldLayoutMk cId="196910092" sldId="2147484341"/>
              <ac:spMk id="3" creationId="{E9FCC132-F9A9-5540-A69F-A3A20B802DDF}"/>
            </ac:spMkLst>
          </pc:spChg>
          <pc:spChg chg="add del mod">
            <ac:chgData name="Foppa, Pedro" userId="78b15ebb-14ab-45f0-97b3-f50a9b67ce6d" providerId="ADAL" clId="{272B8FC1-575B-2D42-988B-7A0BE7D5428E}" dt="2020-06-16T10:16:40.235" v="147"/>
            <ac:spMkLst>
              <pc:docMk/>
              <pc:sldMasterMk cId="300464794" sldId="2147483648"/>
              <pc:sldLayoutMk cId="196910092" sldId="2147484341"/>
              <ac:spMk id="5" creationId="{941C76C7-AB57-CD44-B650-DF02B7DD43E9}"/>
            </ac:spMkLst>
          </pc:spChg>
          <pc:spChg chg="add del">
            <ac:chgData name="Foppa, Pedro" userId="78b15ebb-14ab-45f0-97b3-f50a9b67ce6d" providerId="ADAL" clId="{272B8FC1-575B-2D42-988B-7A0BE7D5428E}" dt="2020-06-16T10:14:22.665" v="101" actId="478"/>
            <ac:spMkLst>
              <pc:docMk/>
              <pc:sldMasterMk cId="300464794" sldId="2147483648"/>
              <pc:sldLayoutMk cId="196910092" sldId="2147484341"/>
              <ac:spMk id="8" creationId="{00000000-0000-0000-0000-000000000000}"/>
            </ac:spMkLst>
          </pc:spChg>
          <pc:spChg chg="add del mod">
            <ac:chgData name="Foppa, Pedro" userId="78b15ebb-14ab-45f0-97b3-f50a9b67ce6d" providerId="ADAL" clId="{272B8FC1-575B-2D42-988B-7A0BE7D5428E}" dt="2020-06-16T10:13:43.007" v="87"/>
            <ac:spMkLst>
              <pc:docMk/>
              <pc:sldMasterMk cId="300464794" sldId="2147483648"/>
              <pc:sldLayoutMk cId="196910092" sldId="2147484341"/>
              <ac:spMk id="10" creationId="{A097ECBB-D0AA-C04D-B9DB-B7B9BBDD9314}"/>
            </ac:spMkLst>
          </pc:spChg>
          <pc:spChg chg="add del mod">
            <ac:chgData name="Foppa, Pedro" userId="78b15ebb-14ab-45f0-97b3-f50a9b67ce6d" providerId="ADAL" clId="{272B8FC1-575B-2D42-988B-7A0BE7D5428E}" dt="2020-06-16T10:13:43.007" v="87"/>
            <ac:spMkLst>
              <pc:docMk/>
              <pc:sldMasterMk cId="300464794" sldId="2147483648"/>
              <pc:sldLayoutMk cId="196910092" sldId="2147484341"/>
              <ac:spMk id="11" creationId="{FAA787A3-24ED-3F43-8C0A-897E718AF77B}"/>
            </ac:spMkLst>
          </pc:spChg>
          <pc:spChg chg="add del mod">
            <ac:chgData name="Foppa, Pedro" userId="78b15ebb-14ab-45f0-97b3-f50a9b67ce6d" providerId="ADAL" clId="{272B8FC1-575B-2D42-988B-7A0BE7D5428E}" dt="2020-06-16T10:14:10.372" v="99"/>
            <ac:spMkLst>
              <pc:docMk/>
              <pc:sldMasterMk cId="300464794" sldId="2147483648"/>
              <pc:sldLayoutMk cId="196910092" sldId="2147484341"/>
              <ac:spMk id="12" creationId="{85A5F909-AC00-ED4E-8DB9-C49FAC1FF2A5}"/>
            </ac:spMkLst>
          </pc:spChg>
          <pc:spChg chg="add del mod">
            <ac:chgData name="Foppa, Pedro" userId="78b15ebb-14ab-45f0-97b3-f50a9b67ce6d" providerId="ADAL" clId="{272B8FC1-575B-2D42-988B-7A0BE7D5428E}" dt="2020-06-16T10:14:10.372" v="99"/>
            <ac:spMkLst>
              <pc:docMk/>
              <pc:sldMasterMk cId="300464794" sldId="2147483648"/>
              <pc:sldLayoutMk cId="196910092" sldId="2147484341"/>
              <ac:spMk id="13" creationId="{8CCF440B-D69A-A841-9ED2-66732BBD5397}"/>
            </ac:spMkLst>
          </pc:spChg>
          <pc:spChg chg="add del mod">
            <ac:chgData name="Foppa, Pedro" userId="78b15ebb-14ab-45f0-97b3-f50a9b67ce6d" providerId="ADAL" clId="{272B8FC1-575B-2D42-988B-7A0BE7D5428E}" dt="2020-06-16T10:16:08.457" v="140" actId="478"/>
            <ac:spMkLst>
              <pc:docMk/>
              <pc:sldMasterMk cId="300464794" sldId="2147483648"/>
              <pc:sldLayoutMk cId="196910092" sldId="2147484341"/>
              <ac:spMk id="14" creationId="{F1AC7BC7-83BB-E64A-9972-0DD957F1443C}"/>
            </ac:spMkLst>
          </pc:spChg>
          <pc:spChg chg="add del mod">
            <ac:chgData name="Foppa, Pedro" userId="78b15ebb-14ab-45f0-97b3-f50a9b67ce6d" providerId="ADAL" clId="{272B8FC1-575B-2D42-988B-7A0BE7D5428E}" dt="2020-06-16T10:16:43.132" v="148" actId="478"/>
            <ac:spMkLst>
              <pc:docMk/>
              <pc:sldMasterMk cId="300464794" sldId="2147483648"/>
              <pc:sldLayoutMk cId="196910092" sldId="2147484341"/>
              <ac:spMk id="15" creationId="{324C64E1-1BBF-2446-8CC8-78E0814D3ECE}"/>
            </ac:spMkLst>
          </pc:spChg>
          <pc:spChg chg="add mod">
            <ac:chgData name="Foppa, Pedro" userId="78b15ebb-14ab-45f0-97b3-f50a9b67ce6d" providerId="ADAL" clId="{272B8FC1-575B-2D42-988B-7A0BE7D5428E}" dt="2020-06-16T10:16:10.175" v="141"/>
            <ac:spMkLst>
              <pc:docMk/>
              <pc:sldMasterMk cId="300464794" sldId="2147483648"/>
              <pc:sldLayoutMk cId="196910092" sldId="2147484341"/>
              <ac:spMk id="17" creationId="{F40F117A-8029-1046-B154-5F6DC38A0EC1}"/>
            </ac:spMkLst>
          </pc:spChg>
          <pc:spChg chg="add mod">
            <ac:chgData name="Foppa, Pedro" userId="78b15ebb-14ab-45f0-97b3-f50a9b67ce6d" providerId="ADAL" clId="{272B8FC1-575B-2D42-988B-7A0BE7D5428E}" dt="2020-06-16T10:16:43.924" v="149"/>
            <ac:spMkLst>
              <pc:docMk/>
              <pc:sldMasterMk cId="300464794" sldId="2147483648"/>
              <pc:sldLayoutMk cId="196910092" sldId="2147484341"/>
              <ac:spMk id="19" creationId="{7730DEBB-F3C8-2B49-98FA-67CD17896A82}"/>
            </ac:spMkLst>
          </pc:spChg>
          <pc:picChg chg="mod">
            <ac:chgData name="Foppa, Pedro" userId="78b15ebb-14ab-45f0-97b3-f50a9b67ce6d" providerId="ADAL" clId="{272B8FC1-575B-2D42-988B-7A0BE7D5428E}" dt="2020-06-16T10:15:46.038" v="129" actId="1076"/>
            <ac:picMkLst>
              <pc:docMk/>
              <pc:sldMasterMk cId="300464794" sldId="2147483648"/>
              <pc:sldLayoutMk cId="196910092" sldId="2147484341"/>
              <ac:picMk id="7" creationId="{1CCEA50D-6782-1444-BB85-3E86FC05CB18}"/>
            </ac:picMkLst>
          </pc:picChg>
        </pc:sldLayoutChg>
        <pc:sldLayoutChg chg="add del">
          <pc:chgData name="Foppa, Pedro" userId="78b15ebb-14ab-45f0-97b3-f50a9b67ce6d" providerId="ADAL" clId="{272B8FC1-575B-2D42-988B-7A0BE7D5428E}" dt="2020-06-12T11:54:05.089" v="26" actId="700"/>
          <pc:sldLayoutMkLst>
            <pc:docMk/>
            <pc:sldMasterMk cId="300464794" sldId="2147483648"/>
            <pc:sldLayoutMk cId="1058105461" sldId="2147484376"/>
          </pc:sldLayoutMkLst>
        </pc:sldLayoutChg>
      </pc:sldMasterChg>
      <pc:sldMasterChg chg="modSldLayout">
        <pc:chgData name="Foppa, Pedro" userId="78b15ebb-14ab-45f0-97b3-f50a9b67ce6d" providerId="ADAL" clId="{272B8FC1-575B-2D42-988B-7A0BE7D5428E}" dt="2020-06-30T14:25:39.539" v="186"/>
        <pc:sldMasterMkLst>
          <pc:docMk/>
          <pc:sldMasterMk cId="3315793142" sldId="2147483877"/>
        </pc:sldMasterMkLst>
        <pc:sldLayoutChg chg="addSp delSp modSp">
          <pc:chgData name="Foppa, Pedro" userId="78b15ebb-14ab-45f0-97b3-f50a9b67ce6d" providerId="ADAL" clId="{272B8FC1-575B-2D42-988B-7A0BE7D5428E}" dt="2020-06-30T14:25:39.539" v="186"/>
          <pc:sldLayoutMkLst>
            <pc:docMk/>
            <pc:sldMasterMk cId="3315793142" sldId="2147483877"/>
            <pc:sldLayoutMk cId="3069407022" sldId="2147484342"/>
          </pc:sldLayoutMkLst>
          <pc:spChg chg="del">
            <ac:chgData name="Foppa, Pedro" userId="78b15ebb-14ab-45f0-97b3-f50a9b67ce6d" providerId="ADAL" clId="{272B8FC1-575B-2D42-988B-7A0BE7D5428E}" dt="2020-06-30T14:25:39.273" v="185" actId="478"/>
            <ac:spMkLst>
              <pc:docMk/>
              <pc:sldMasterMk cId="3315793142" sldId="2147483877"/>
              <pc:sldLayoutMk cId="3069407022" sldId="2147484342"/>
              <ac:spMk id="5" creationId="{00000000-0000-0000-0000-000000000000}"/>
            </ac:spMkLst>
          </pc:spChg>
          <pc:spChg chg="add mod">
            <ac:chgData name="Foppa, Pedro" userId="78b15ebb-14ab-45f0-97b3-f50a9b67ce6d" providerId="ADAL" clId="{272B8FC1-575B-2D42-988B-7A0BE7D5428E}" dt="2020-06-30T14:25:39.539" v="186"/>
            <ac:spMkLst>
              <pc:docMk/>
              <pc:sldMasterMk cId="3315793142" sldId="2147483877"/>
              <pc:sldLayoutMk cId="3069407022" sldId="2147484342"/>
              <ac:spMk id="6" creationId="{0948F714-4D77-CD42-BD58-84592393B6D2}"/>
            </ac:spMkLst>
          </pc:spChg>
        </pc:sldLayoutChg>
        <pc:sldLayoutChg chg="addSp delSp modSp">
          <pc:chgData name="Foppa, Pedro" userId="78b15ebb-14ab-45f0-97b3-f50a9b67ce6d" providerId="ADAL" clId="{272B8FC1-575B-2D42-988B-7A0BE7D5428E}" dt="2020-06-16T10:17:23.529" v="157"/>
          <pc:sldLayoutMkLst>
            <pc:docMk/>
            <pc:sldMasterMk cId="3315793142" sldId="2147483877"/>
            <pc:sldLayoutMk cId="4277879548" sldId="2147484374"/>
          </pc:sldLayoutMkLst>
          <pc:spChg chg="del">
            <ac:chgData name="Foppa, Pedro" userId="78b15ebb-14ab-45f0-97b3-f50a9b67ce6d" providerId="ADAL" clId="{272B8FC1-575B-2D42-988B-7A0BE7D5428E}" dt="2020-06-16T10:17:21.644" v="155" actId="478"/>
            <ac:spMkLst>
              <pc:docMk/>
              <pc:sldMasterMk cId="3315793142" sldId="2147483877"/>
              <pc:sldLayoutMk cId="4277879548" sldId="2147484374"/>
              <ac:spMk id="2" creationId="{EBBB6D40-B4C9-8B4A-B2A6-126F64906376}"/>
            </ac:spMkLst>
          </pc:spChg>
          <pc:spChg chg="del">
            <ac:chgData name="Foppa, Pedro" userId="78b15ebb-14ab-45f0-97b3-f50a9b67ce6d" providerId="ADAL" clId="{272B8FC1-575B-2D42-988B-7A0BE7D5428E}" dt="2020-06-16T10:17:22.658" v="156" actId="478"/>
            <ac:spMkLst>
              <pc:docMk/>
              <pc:sldMasterMk cId="3315793142" sldId="2147483877"/>
              <pc:sldLayoutMk cId="4277879548" sldId="2147484374"/>
              <ac:spMk id="8" creationId="{00000000-0000-0000-0000-000000000000}"/>
            </ac:spMkLst>
          </pc:spChg>
          <pc:spChg chg="add mod">
            <ac:chgData name="Foppa, Pedro" userId="78b15ebb-14ab-45f0-97b3-f50a9b67ce6d" providerId="ADAL" clId="{272B8FC1-575B-2D42-988B-7A0BE7D5428E}" dt="2020-06-16T10:17:23.529" v="157"/>
            <ac:spMkLst>
              <pc:docMk/>
              <pc:sldMasterMk cId="3315793142" sldId="2147483877"/>
              <pc:sldLayoutMk cId="4277879548" sldId="2147484374"/>
              <ac:spMk id="11" creationId="{08ED2E95-BD09-4045-B25A-7BA7626B9306}"/>
            </ac:spMkLst>
          </pc:spChg>
          <pc:spChg chg="add mod">
            <ac:chgData name="Foppa, Pedro" userId="78b15ebb-14ab-45f0-97b3-f50a9b67ce6d" providerId="ADAL" clId="{272B8FC1-575B-2D42-988B-7A0BE7D5428E}" dt="2020-06-16T10:17:23.529" v="157"/>
            <ac:spMkLst>
              <pc:docMk/>
              <pc:sldMasterMk cId="3315793142" sldId="2147483877"/>
              <pc:sldLayoutMk cId="4277879548" sldId="2147484374"/>
              <ac:spMk id="12" creationId="{77D03749-17B2-B34C-9139-D4494B934961}"/>
            </ac:spMkLst>
          </pc:spChg>
        </pc:sldLayoutChg>
        <pc:sldLayoutChg chg="addSp delSp modSp">
          <pc:chgData name="Foppa, Pedro" userId="78b15ebb-14ab-45f0-97b3-f50a9b67ce6d" providerId="ADAL" clId="{272B8FC1-575B-2D42-988B-7A0BE7D5428E}" dt="2020-06-16T10:17:29.686" v="160"/>
          <pc:sldLayoutMkLst>
            <pc:docMk/>
            <pc:sldMasterMk cId="3315793142" sldId="2147483877"/>
            <pc:sldLayoutMk cId="2448593730" sldId="2147484375"/>
          </pc:sldLayoutMkLst>
          <pc:spChg chg="del">
            <ac:chgData name="Foppa, Pedro" userId="78b15ebb-14ab-45f0-97b3-f50a9b67ce6d" providerId="ADAL" clId="{272B8FC1-575B-2D42-988B-7A0BE7D5428E}" dt="2020-06-16T10:17:28.693" v="159" actId="478"/>
            <ac:spMkLst>
              <pc:docMk/>
              <pc:sldMasterMk cId="3315793142" sldId="2147483877"/>
              <pc:sldLayoutMk cId="2448593730" sldId="2147484375"/>
              <ac:spMk id="2" creationId="{EBBB6D40-B4C9-8B4A-B2A6-126F64906376}"/>
            </ac:spMkLst>
          </pc:spChg>
          <pc:spChg chg="del">
            <ac:chgData name="Foppa, Pedro" userId="78b15ebb-14ab-45f0-97b3-f50a9b67ce6d" providerId="ADAL" clId="{272B8FC1-575B-2D42-988B-7A0BE7D5428E}" dt="2020-06-16T10:17:26.422" v="158" actId="478"/>
            <ac:spMkLst>
              <pc:docMk/>
              <pc:sldMasterMk cId="3315793142" sldId="2147483877"/>
              <pc:sldLayoutMk cId="2448593730" sldId="2147484375"/>
              <ac:spMk id="8" creationId="{00000000-0000-0000-0000-000000000000}"/>
            </ac:spMkLst>
          </pc:spChg>
          <pc:spChg chg="add mod">
            <ac:chgData name="Foppa, Pedro" userId="78b15ebb-14ab-45f0-97b3-f50a9b67ce6d" providerId="ADAL" clId="{272B8FC1-575B-2D42-988B-7A0BE7D5428E}" dt="2020-06-16T10:17:29.686" v="160"/>
            <ac:spMkLst>
              <pc:docMk/>
              <pc:sldMasterMk cId="3315793142" sldId="2147483877"/>
              <pc:sldLayoutMk cId="2448593730" sldId="2147484375"/>
              <ac:spMk id="10" creationId="{016F167C-D72A-004A-B824-A56F199A7173}"/>
            </ac:spMkLst>
          </pc:spChg>
          <pc:spChg chg="add mod">
            <ac:chgData name="Foppa, Pedro" userId="78b15ebb-14ab-45f0-97b3-f50a9b67ce6d" providerId="ADAL" clId="{272B8FC1-575B-2D42-988B-7A0BE7D5428E}" dt="2020-06-16T10:17:29.686" v="160"/>
            <ac:spMkLst>
              <pc:docMk/>
              <pc:sldMasterMk cId="3315793142" sldId="2147483877"/>
              <pc:sldLayoutMk cId="2448593730" sldId="2147484375"/>
              <ac:spMk id="11" creationId="{36E36BB6-0DB4-9E4F-8E92-014E36368D6B}"/>
            </ac:spMkLst>
          </pc:spChg>
        </pc:sldLayoutChg>
      </pc:sldMasterChg>
      <pc:sldMasterChg chg="modSldLayout">
        <pc:chgData name="Foppa, Pedro" userId="78b15ebb-14ab-45f0-97b3-f50a9b67ce6d" providerId="ADAL" clId="{272B8FC1-575B-2D42-988B-7A0BE7D5428E}" dt="2020-06-30T14:25:50.109" v="190"/>
        <pc:sldMasterMkLst>
          <pc:docMk/>
          <pc:sldMasterMk cId="1105970405" sldId="2147483964"/>
        </pc:sldMasterMkLst>
        <pc:sldLayoutChg chg="addSp delSp modSp">
          <pc:chgData name="Foppa, Pedro" userId="78b15ebb-14ab-45f0-97b3-f50a9b67ce6d" providerId="ADAL" clId="{272B8FC1-575B-2D42-988B-7A0BE7D5428E}" dt="2020-06-12T11:58:13.233" v="67"/>
          <pc:sldLayoutMkLst>
            <pc:docMk/>
            <pc:sldMasterMk cId="1105970405" sldId="2147483964"/>
            <pc:sldLayoutMk cId="1964158998" sldId="2147483967"/>
          </pc:sldLayoutMkLst>
          <pc:spChg chg="del">
            <ac:chgData name="Foppa, Pedro" userId="78b15ebb-14ab-45f0-97b3-f50a9b67ce6d" providerId="ADAL" clId="{272B8FC1-575B-2D42-988B-7A0BE7D5428E}" dt="2020-06-12T11:58:12.332" v="66" actId="478"/>
            <ac:spMkLst>
              <pc:docMk/>
              <pc:sldMasterMk cId="1105970405" sldId="2147483964"/>
              <pc:sldLayoutMk cId="1964158998" sldId="2147483967"/>
              <ac:spMk id="9" creationId="{C124B933-57F2-9947-A616-2C48A71959A7}"/>
            </ac:spMkLst>
          </pc:spChg>
          <pc:spChg chg="del">
            <ac:chgData name="Foppa, Pedro" userId="78b15ebb-14ab-45f0-97b3-f50a9b67ce6d" providerId="ADAL" clId="{272B8FC1-575B-2D42-988B-7A0BE7D5428E}" dt="2020-06-12T11:58:10.943" v="64" actId="478"/>
            <ac:spMkLst>
              <pc:docMk/>
              <pc:sldMasterMk cId="1105970405" sldId="2147483964"/>
              <pc:sldLayoutMk cId="1964158998" sldId="2147483967"/>
              <ac:spMk id="10" creationId="{6B8D93FA-9EA1-AB49-9803-E129E1144FC7}"/>
            </ac:spMkLst>
          </pc:spChg>
          <pc:spChg chg="add mod">
            <ac:chgData name="Foppa, Pedro" userId="78b15ebb-14ab-45f0-97b3-f50a9b67ce6d" providerId="ADAL" clId="{272B8FC1-575B-2D42-988B-7A0BE7D5428E}" dt="2020-06-12T11:58:13.233" v="67"/>
            <ac:spMkLst>
              <pc:docMk/>
              <pc:sldMasterMk cId="1105970405" sldId="2147483964"/>
              <pc:sldLayoutMk cId="1964158998" sldId="2147483967"/>
              <ac:spMk id="15" creationId="{1A795E37-8730-554E-933B-DB83671976DC}"/>
            </ac:spMkLst>
          </pc:spChg>
          <pc:spChg chg="add mod">
            <ac:chgData name="Foppa, Pedro" userId="78b15ebb-14ab-45f0-97b3-f50a9b67ce6d" providerId="ADAL" clId="{272B8FC1-575B-2D42-988B-7A0BE7D5428E}" dt="2020-06-12T11:55:01.063" v="40"/>
            <ac:spMkLst>
              <pc:docMk/>
              <pc:sldMasterMk cId="1105970405" sldId="2147483964"/>
              <pc:sldLayoutMk cId="1964158998" sldId="2147483967"/>
              <ac:spMk id="15" creationId="{38B19D6F-95A1-A547-A646-794DF958337F}"/>
            </ac:spMkLst>
          </pc:spChg>
          <pc:spChg chg="add mod">
            <ac:chgData name="Foppa, Pedro" userId="78b15ebb-14ab-45f0-97b3-f50a9b67ce6d" providerId="ADAL" clId="{272B8FC1-575B-2D42-988B-7A0BE7D5428E}" dt="2020-06-12T11:58:13.233" v="67"/>
            <ac:spMkLst>
              <pc:docMk/>
              <pc:sldMasterMk cId="1105970405" sldId="2147483964"/>
              <pc:sldLayoutMk cId="1964158998" sldId="2147483967"/>
              <ac:spMk id="16" creationId="{1B8C6829-5776-E74B-ADE7-378B8F669AFB}"/>
            </ac:spMkLst>
          </pc:spChg>
          <pc:spChg chg="mod">
            <ac:chgData name="Foppa, Pedro" userId="78b15ebb-14ab-45f0-97b3-f50a9b67ce6d" providerId="ADAL" clId="{272B8FC1-575B-2D42-988B-7A0BE7D5428E}" dt="2020-06-12T11:55:01.063" v="40"/>
            <ac:spMkLst>
              <pc:docMk/>
              <pc:sldMasterMk cId="1105970405" sldId="2147483964"/>
              <pc:sldLayoutMk cId="1964158998" sldId="2147483967"/>
              <ac:spMk id="17" creationId="{56C78DAF-4299-E24C-B91D-540988ED31EF}"/>
            </ac:spMkLst>
          </pc:spChg>
          <pc:spChg chg="mod">
            <ac:chgData name="Foppa, Pedro" userId="78b15ebb-14ab-45f0-97b3-f50a9b67ce6d" providerId="ADAL" clId="{272B8FC1-575B-2D42-988B-7A0BE7D5428E}" dt="2020-06-12T11:58:13.233" v="67"/>
            <ac:spMkLst>
              <pc:docMk/>
              <pc:sldMasterMk cId="1105970405" sldId="2147483964"/>
              <pc:sldLayoutMk cId="1964158998" sldId="2147483967"/>
              <ac:spMk id="18" creationId="{48BE5716-4C67-7F49-9AB4-96E2726363AE}"/>
            </ac:spMkLst>
          </pc:spChg>
          <pc:spChg chg="mod">
            <ac:chgData name="Foppa, Pedro" userId="78b15ebb-14ab-45f0-97b3-f50a9b67ce6d" providerId="ADAL" clId="{272B8FC1-575B-2D42-988B-7A0BE7D5428E}" dt="2020-06-12T11:55:01.063" v="40"/>
            <ac:spMkLst>
              <pc:docMk/>
              <pc:sldMasterMk cId="1105970405" sldId="2147483964"/>
              <pc:sldLayoutMk cId="1964158998" sldId="2147483967"/>
              <ac:spMk id="18" creationId="{71D070E0-1475-E64B-9F0A-F1EF52CCB310}"/>
            </ac:spMkLst>
          </pc:spChg>
          <pc:spChg chg="mod">
            <ac:chgData name="Foppa, Pedro" userId="78b15ebb-14ab-45f0-97b3-f50a9b67ce6d" providerId="ADAL" clId="{272B8FC1-575B-2D42-988B-7A0BE7D5428E}" dt="2020-06-12T11:58:13.233" v="67"/>
            <ac:spMkLst>
              <pc:docMk/>
              <pc:sldMasterMk cId="1105970405" sldId="2147483964"/>
              <pc:sldLayoutMk cId="1964158998" sldId="2147483967"/>
              <ac:spMk id="19" creationId="{6C88AC0D-F7D7-8841-9EEC-3CF787C22458}"/>
            </ac:spMkLst>
          </pc:spChg>
          <pc:spChg chg="mod">
            <ac:chgData name="Foppa, Pedro" userId="78b15ebb-14ab-45f0-97b3-f50a9b67ce6d" providerId="ADAL" clId="{272B8FC1-575B-2D42-988B-7A0BE7D5428E}" dt="2020-06-12T11:55:01.063" v="40"/>
            <ac:spMkLst>
              <pc:docMk/>
              <pc:sldMasterMk cId="1105970405" sldId="2147483964"/>
              <pc:sldLayoutMk cId="1964158998" sldId="2147483967"/>
              <ac:spMk id="19" creationId="{E478F62D-72CC-B449-8D18-27B51C975A89}"/>
            </ac:spMkLst>
          </pc:spChg>
          <pc:spChg chg="add mod">
            <ac:chgData name="Foppa, Pedro" userId="78b15ebb-14ab-45f0-97b3-f50a9b67ce6d" providerId="ADAL" clId="{272B8FC1-575B-2D42-988B-7A0BE7D5428E}" dt="2020-06-12T11:55:01.063" v="40"/>
            <ac:spMkLst>
              <pc:docMk/>
              <pc:sldMasterMk cId="1105970405" sldId="2147483964"/>
              <pc:sldLayoutMk cId="1964158998" sldId="2147483967"/>
              <ac:spMk id="20" creationId="{55FEAB11-A5F6-DC40-AE7E-409BBF461A8B}"/>
            </ac:spMkLst>
          </pc:spChg>
          <pc:spChg chg="mod">
            <ac:chgData name="Foppa, Pedro" userId="78b15ebb-14ab-45f0-97b3-f50a9b67ce6d" providerId="ADAL" clId="{272B8FC1-575B-2D42-988B-7A0BE7D5428E}" dt="2020-06-12T11:58:13.233" v="67"/>
            <ac:spMkLst>
              <pc:docMk/>
              <pc:sldMasterMk cId="1105970405" sldId="2147483964"/>
              <pc:sldLayoutMk cId="1964158998" sldId="2147483967"/>
              <ac:spMk id="20" creationId="{D8F806E4-B1B9-ED4F-B299-F02A4A4AB15C}"/>
            </ac:spMkLst>
          </pc:spChg>
          <pc:spChg chg="add mod">
            <ac:chgData name="Foppa, Pedro" userId="78b15ebb-14ab-45f0-97b3-f50a9b67ce6d" providerId="ADAL" clId="{272B8FC1-575B-2D42-988B-7A0BE7D5428E}" dt="2020-06-12T11:55:01.063" v="40"/>
            <ac:spMkLst>
              <pc:docMk/>
              <pc:sldMasterMk cId="1105970405" sldId="2147483964"/>
              <pc:sldLayoutMk cId="1964158998" sldId="2147483967"/>
              <ac:spMk id="21" creationId="{1360B4CC-96B2-EC41-A3DB-66FECB714C35}"/>
            </ac:spMkLst>
          </pc:spChg>
          <pc:spChg chg="add mod">
            <ac:chgData name="Foppa, Pedro" userId="78b15ebb-14ab-45f0-97b3-f50a9b67ce6d" providerId="ADAL" clId="{272B8FC1-575B-2D42-988B-7A0BE7D5428E}" dt="2020-06-12T11:58:13.233" v="67"/>
            <ac:spMkLst>
              <pc:docMk/>
              <pc:sldMasterMk cId="1105970405" sldId="2147483964"/>
              <pc:sldLayoutMk cId="1964158998" sldId="2147483967"/>
              <ac:spMk id="21" creationId="{5F9772C6-2882-F44C-BB68-B9C55932026B}"/>
            </ac:spMkLst>
          </pc:spChg>
          <pc:spChg chg="add mod">
            <ac:chgData name="Foppa, Pedro" userId="78b15ebb-14ab-45f0-97b3-f50a9b67ce6d" providerId="ADAL" clId="{272B8FC1-575B-2D42-988B-7A0BE7D5428E}" dt="2020-06-12T11:58:13.233" v="67"/>
            <ac:spMkLst>
              <pc:docMk/>
              <pc:sldMasterMk cId="1105970405" sldId="2147483964"/>
              <pc:sldLayoutMk cId="1964158998" sldId="2147483967"/>
              <ac:spMk id="22" creationId="{3D844E97-E982-B54D-9ED8-47C261639D4D}"/>
            </ac:spMkLst>
          </pc:spChg>
          <pc:grpChg chg="del">
            <ac:chgData name="Foppa, Pedro" userId="78b15ebb-14ab-45f0-97b3-f50a9b67ce6d" providerId="ADAL" clId="{272B8FC1-575B-2D42-988B-7A0BE7D5428E}" dt="2020-06-12T11:58:11.539" v="65" actId="478"/>
            <ac:grpSpMkLst>
              <pc:docMk/>
              <pc:sldMasterMk cId="1105970405" sldId="2147483964"/>
              <pc:sldLayoutMk cId="1964158998" sldId="2147483967"/>
              <ac:grpSpMk id="11" creationId="{07D821C1-0B42-3046-A131-92122FB880EF}"/>
            </ac:grpSpMkLst>
          </pc:grpChg>
          <pc:grpChg chg="add mod">
            <ac:chgData name="Foppa, Pedro" userId="78b15ebb-14ab-45f0-97b3-f50a9b67ce6d" providerId="ADAL" clId="{272B8FC1-575B-2D42-988B-7A0BE7D5428E}" dt="2020-06-12T11:55:01.063" v="40"/>
            <ac:grpSpMkLst>
              <pc:docMk/>
              <pc:sldMasterMk cId="1105970405" sldId="2147483964"/>
              <pc:sldLayoutMk cId="1964158998" sldId="2147483967"/>
              <ac:grpSpMk id="16" creationId="{B1F0017D-128A-F641-906B-FBF56EA24429}"/>
            </ac:grpSpMkLst>
          </pc:grpChg>
          <pc:grpChg chg="add mod">
            <ac:chgData name="Foppa, Pedro" userId="78b15ebb-14ab-45f0-97b3-f50a9b67ce6d" providerId="ADAL" clId="{272B8FC1-575B-2D42-988B-7A0BE7D5428E}" dt="2020-06-12T11:58:13.233" v="67"/>
            <ac:grpSpMkLst>
              <pc:docMk/>
              <pc:sldMasterMk cId="1105970405" sldId="2147483964"/>
              <pc:sldLayoutMk cId="1964158998" sldId="2147483967"/>
              <ac:grpSpMk id="17" creationId="{E5A44845-D04A-D64E-80F5-1E6EC6EF984B}"/>
            </ac:grpSpMkLst>
          </pc:grpChg>
        </pc:sldLayoutChg>
        <pc:sldLayoutChg chg="addSp delSp modSp">
          <pc:chgData name="Foppa, Pedro" userId="78b15ebb-14ab-45f0-97b3-f50a9b67ce6d" providerId="ADAL" clId="{272B8FC1-575B-2D42-988B-7A0BE7D5428E}" dt="2020-06-16T10:17:39.715" v="163"/>
          <pc:sldLayoutMkLst>
            <pc:docMk/>
            <pc:sldMasterMk cId="1105970405" sldId="2147483964"/>
            <pc:sldLayoutMk cId="2458859042" sldId="2147483968"/>
          </pc:sldLayoutMkLst>
          <pc:spChg chg="add mod">
            <ac:chgData name="Foppa, Pedro" userId="78b15ebb-14ab-45f0-97b3-f50a9b67ce6d" providerId="ADAL" clId="{272B8FC1-575B-2D42-988B-7A0BE7D5428E}" dt="2020-06-16T10:17:39.715" v="163"/>
            <ac:spMkLst>
              <pc:docMk/>
              <pc:sldMasterMk cId="1105970405" sldId="2147483964"/>
              <pc:sldLayoutMk cId="2458859042" sldId="2147483968"/>
              <ac:spMk id="14" creationId="{AACCF0C3-B5A6-BC4F-8204-C6FA53B965BF}"/>
            </ac:spMkLst>
          </pc:spChg>
          <pc:spChg chg="add mod">
            <ac:chgData name="Foppa, Pedro" userId="78b15ebb-14ab-45f0-97b3-f50a9b67ce6d" providerId="ADAL" clId="{272B8FC1-575B-2D42-988B-7A0BE7D5428E}" dt="2020-06-16T10:17:39.715" v="163"/>
            <ac:spMkLst>
              <pc:docMk/>
              <pc:sldMasterMk cId="1105970405" sldId="2147483964"/>
              <pc:sldLayoutMk cId="2458859042" sldId="2147483968"/>
              <ac:spMk id="15" creationId="{313C9E79-B6AA-D844-BA92-F0E152E4EC6C}"/>
            </ac:spMkLst>
          </pc:spChg>
          <pc:spChg chg="del">
            <ac:chgData name="Foppa, Pedro" userId="78b15ebb-14ab-45f0-97b3-f50a9b67ce6d" providerId="ADAL" clId="{272B8FC1-575B-2D42-988B-7A0BE7D5428E}" dt="2020-06-16T10:17:37.257" v="161" actId="478"/>
            <ac:spMkLst>
              <pc:docMk/>
              <pc:sldMasterMk cId="1105970405" sldId="2147483964"/>
              <pc:sldLayoutMk cId="2458859042" sldId="2147483968"/>
              <ac:spMk id="16" creationId="{3A322634-0463-2641-A4E8-526FCEB684C1}"/>
            </ac:spMkLst>
          </pc:spChg>
          <pc:spChg chg="del">
            <ac:chgData name="Foppa, Pedro" userId="78b15ebb-14ab-45f0-97b3-f50a9b67ce6d" providerId="ADAL" clId="{272B8FC1-575B-2D42-988B-7A0BE7D5428E}" dt="2020-06-16T10:17:38.635" v="162" actId="478"/>
            <ac:spMkLst>
              <pc:docMk/>
              <pc:sldMasterMk cId="1105970405" sldId="2147483964"/>
              <pc:sldLayoutMk cId="2458859042" sldId="2147483968"/>
              <ac:spMk id="17" creationId="{3183E0E2-4BB1-5448-BBEC-3449926599DA}"/>
            </ac:spMkLst>
          </pc:spChg>
        </pc:sldLayoutChg>
        <pc:sldLayoutChg chg="addSp delSp modSp">
          <pc:chgData name="Foppa, Pedro" userId="78b15ebb-14ab-45f0-97b3-f50a9b67ce6d" providerId="ADAL" clId="{272B8FC1-575B-2D42-988B-7A0BE7D5428E}" dt="2020-06-16T10:17:45.272" v="166"/>
          <pc:sldLayoutMkLst>
            <pc:docMk/>
            <pc:sldMasterMk cId="1105970405" sldId="2147483964"/>
            <pc:sldLayoutMk cId="3528479176" sldId="2147483969"/>
          </pc:sldLayoutMkLst>
          <pc:spChg chg="del">
            <ac:chgData name="Foppa, Pedro" userId="78b15ebb-14ab-45f0-97b3-f50a9b67ce6d" providerId="ADAL" clId="{272B8FC1-575B-2D42-988B-7A0BE7D5428E}" dt="2020-06-16T10:17:44.443" v="165" actId="478"/>
            <ac:spMkLst>
              <pc:docMk/>
              <pc:sldMasterMk cId="1105970405" sldId="2147483964"/>
              <pc:sldLayoutMk cId="3528479176" sldId="2147483969"/>
              <ac:spMk id="14" creationId="{B31EEBD0-8475-004A-A7AC-E2491D6ECD86}"/>
            </ac:spMkLst>
          </pc:spChg>
          <pc:spChg chg="del">
            <ac:chgData name="Foppa, Pedro" userId="78b15ebb-14ab-45f0-97b3-f50a9b67ce6d" providerId="ADAL" clId="{272B8FC1-575B-2D42-988B-7A0BE7D5428E}" dt="2020-06-16T10:17:41.696" v="164" actId="478"/>
            <ac:spMkLst>
              <pc:docMk/>
              <pc:sldMasterMk cId="1105970405" sldId="2147483964"/>
              <pc:sldLayoutMk cId="3528479176" sldId="2147483969"/>
              <ac:spMk id="15" creationId="{C7FB5C1F-0D19-3448-B4CE-1A31E3451DDD}"/>
            </ac:spMkLst>
          </pc:spChg>
          <pc:spChg chg="add mod">
            <ac:chgData name="Foppa, Pedro" userId="78b15ebb-14ab-45f0-97b3-f50a9b67ce6d" providerId="ADAL" clId="{272B8FC1-575B-2D42-988B-7A0BE7D5428E}" dt="2020-06-16T10:17:45.272" v="166"/>
            <ac:spMkLst>
              <pc:docMk/>
              <pc:sldMasterMk cId="1105970405" sldId="2147483964"/>
              <pc:sldLayoutMk cId="3528479176" sldId="2147483969"/>
              <ac:spMk id="16" creationId="{5685BE0E-AC9A-7D4F-B249-F8CEE505E555}"/>
            </ac:spMkLst>
          </pc:spChg>
          <pc:spChg chg="add mod">
            <ac:chgData name="Foppa, Pedro" userId="78b15ebb-14ab-45f0-97b3-f50a9b67ce6d" providerId="ADAL" clId="{272B8FC1-575B-2D42-988B-7A0BE7D5428E}" dt="2020-06-16T10:17:45.272" v="166"/>
            <ac:spMkLst>
              <pc:docMk/>
              <pc:sldMasterMk cId="1105970405" sldId="2147483964"/>
              <pc:sldLayoutMk cId="3528479176" sldId="2147483969"/>
              <ac:spMk id="17" creationId="{7F766375-58BA-FB43-9D9D-3C9B1B5222C0}"/>
            </ac:spMkLst>
          </pc:spChg>
        </pc:sldLayoutChg>
        <pc:sldLayoutChg chg="addSp delSp modSp">
          <pc:chgData name="Foppa, Pedro" userId="78b15ebb-14ab-45f0-97b3-f50a9b67ce6d" providerId="ADAL" clId="{272B8FC1-575B-2D42-988B-7A0BE7D5428E}" dt="2020-06-12T11:58:01.812" v="59"/>
          <pc:sldLayoutMkLst>
            <pc:docMk/>
            <pc:sldMasterMk cId="1105970405" sldId="2147483964"/>
            <pc:sldLayoutMk cId="1345721581" sldId="2147483970"/>
          </pc:sldLayoutMkLst>
          <pc:spChg chg="del">
            <ac:chgData name="Foppa, Pedro" userId="78b15ebb-14ab-45f0-97b3-f50a9b67ce6d" providerId="ADAL" clId="{272B8FC1-575B-2D42-988B-7A0BE7D5428E}" dt="2020-06-12T11:58:01.117" v="58" actId="478"/>
            <ac:spMkLst>
              <pc:docMk/>
              <pc:sldMasterMk cId="1105970405" sldId="2147483964"/>
              <pc:sldLayoutMk cId="1345721581" sldId="2147483970"/>
              <ac:spMk id="7" creationId="{C958BD13-A6A6-954A-9895-6DFFDE5056D4}"/>
            </ac:spMkLst>
          </pc:spChg>
          <pc:spChg chg="del">
            <ac:chgData name="Foppa, Pedro" userId="78b15ebb-14ab-45f0-97b3-f50a9b67ce6d" providerId="ADAL" clId="{272B8FC1-575B-2D42-988B-7A0BE7D5428E}" dt="2020-06-12T11:57:57.437" v="54" actId="478"/>
            <ac:spMkLst>
              <pc:docMk/>
              <pc:sldMasterMk cId="1105970405" sldId="2147483964"/>
              <pc:sldLayoutMk cId="1345721581" sldId="2147483970"/>
              <ac:spMk id="9" creationId="{6B47703F-AD87-0747-8275-970FB09D5D0B}"/>
            </ac:spMkLst>
          </pc:spChg>
          <pc:spChg chg="add mod">
            <ac:chgData name="Foppa, Pedro" userId="78b15ebb-14ab-45f0-97b3-f50a9b67ce6d" providerId="ADAL" clId="{272B8FC1-575B-2D42-988B-7A0BE7D5428E}" dt="2020-06-12T11:54:51.088" v="34"/>
            <ac:spMkLst>
              <pc:docMk/>
              <pc:sldMasterMk cId="1105970405" sldId="2147483964"/>
              <pc:sldLayoutMk cId="1345721581" sldId="2147483970"/>
              <ac:spMk id="15" creationId="{60A278CA-EDED-5747-933A-5BC30B9877EB}"/>
            </ac:spMkLst>
          </pc:spChg>
          <pc:spChg chg="add mod">
            <ac:chgData name="Foppa, Pedro" userId="78b15ebb-14ab-45f0-97b3-f50a9b67ce6d" providerId="ADAL" clId="{272B8FC1-575B-2D42-988B-7A0BE7D5428E}" dt="2020-06-12T11:58:01.812" v="59"/>
            <ac:spMkLst>
              <pc:docMk/>
              <pc:sldMasterMk cId="1105970405" sldId="2147483964"/>
              <pc:sldLayoutMk cId="1345721581" sldId="2147483970"/>
              <ac:spMk id="15" creationId="{8C7375B5-DB19-7E43-8115-1725078406ED}"/>
            </ac:spMkLst>
          </pc:spChg>
          <pc:spChg chg="add mod">
            <ac:chgData name="Foppa, Pedro" userId="78b15ebb-14ab-45f0-97b3-f50a9b67ce6d" providerId="ADAL" clId="{272B8FC1-575B-2D42-988B-7A0BE7D5428E}" dt="2020-06-12T11:58:01.812" v="59"/>
            <ac:spMkLst>
              <pc:docMk/>
              <pc:sldMasterMk cId="1105970405" sldId="2147483964"/>
              <pc:sldLayoutMk cId="1345721581" sldId="2147483970"/>
              <ac:spMk id="16" creationId="{FF1D3E24-4EE8-BC40-9F4B-D354051DC227}"/>
            </ac:spMkLst>
          </pc:spChg>
          <pc:spChg chg="mod">
            <ac:chgData name="Foppa, Pedro" userId="78b15ebb-14ab-45f0-97b3-f50a9b67ce6d" providerId="ADAL" clId="{272B8FC1-575B-2D42-988B-7A0BE7D5428E}" dt="2020-06-12T11:54:51.088" v="34"/>
            <ac:spMkLst>
              <pc:docMk/>
              <pc:sldMasterMk cId="1105970405" sldId="2147483964"/>
              <pc:sldLayoutMk cId="1345721581" sldId="2147483970"/>
              <ac:spMk id="17" creationId="{E592B87A-92E0-BE4E-8BD9-FE0BE3160A21}"/>
            </ac:spMkLst>
          </pc:spChg>
          <pc:spChg chg="mod">
            <ac:chgData name="Foppa, Pedro" userId="78b15ebb-14ab-45f0-97b3-f50a9b67ce6d" providerId="ADAL" clId="{272B8FC1-575B-2D42-988B-7A0BE7D5428E}" dt="2020-06-12T11:54:51.088" v="34"/>
            <ac:spMkLst>
              <pc:docMk/>
              <pc:sldMasterMk cId="1105970405" sldId="2147483964"/>
              <pc:sldLayoutMk cId="1345721581" sldId="2147483970"/>
              <ac:spMk id="18" creationId="{828C9F33-C19A-FE41-AF97-D542FD44BF25}"/>
            </ac:spMkLst>
          </pc:spChg>
          <pc:spChg chg="mod">
            <ac:chgData name="Foppa, Pedro" userId="78b15ebb-14ab-45f0-97b3-f50a9b67ce6d" providerId="ADAL" clId="{272B8FC1-575B-2D42-988B-7A0BE7D5428E}" dt="2020-06-12T11:58:01.812" v="59"/>
            <ac:spMkLst>
              <pc:docMk/>
              <pc:sldMasterMk cId="1105970405" sldId="2147483964"/>
              <pc:sldLayoutMk cId="1345721581" sldId="2147483970"/>
              <ac:spMk id="18" creationId="{F0730F80-3047-D241-8C1A-DB7075E27BC3}"/>
            </ac:spMkLst>
          </pc:spChg>
          <pc:spChg chg="mod">
            <ac:chgData name="Foppa, Pedro" userId="78b15ebb-14ab-45f0-97b3-f50a9b67ce6d" providerId="ADAL" clId="{272B8FC1-575B-2D42-988B-7A0BE7D5428E}" dt="2020-06-12T11:58:01.812" v="59"/>
            <ac:spMkLst>
              <pc:docMk/>
              <pc:sldMasterMk cId="1105970405" sldId="2147483964"/>
              <pc:sldLayoutMk cId="1345721581" sldId="2147483970"/>
              <ac:spMk id="19" creationId="{D27BA220-C38F-7748-9BE1-1854E3B50314}"/>
            </ac:spMkLst>
          </pc:spChg>
          <pc:spChg chg="mod">
            <ac:chgData name="Foppa, Pedro" userId="78b15ebb-14ab-45f0-97b3-f50a9b67ce6d" providerId="ADAL" clId="{272B8FC1-575B-2D42-988B-7A0BE7D5428E}" dt="2020-06-12T11:54:51.088" v="34"/>
            <ac:spMkLst>
              <pc:docMk/>
              <pc:sldMasterMk cId="1105970405" sldId="2147483964"/>
              <pc:sldLayoutMk cId="1345721581" sldId="2147483970"/>
              <ac:spMk id="19" creationId="{FF72B117-8874-2448-B2D5-C39FB5E49C01}"/>
            </ac:spMkLst>
          </pc:spChg>
          <pc:spChg chg="mod">
            <ac:chgData name="Foppa, Pedro" userId="78b15ebb-14ab-45f0-97b3-f50a9b67ce6d" providerId="ADAL" clId="{272B8FC1-575B-2D42-988B-7A0BE7D5428E}" dt="2020-06-12T11:58:01.812" v="59"/>
            <ac:spMkLst>
              <pc:docMk/>
              <pc:sldMasterMk cId="1105970405" sldId="2147483964"/>
              <pc:sldLayoutMk cId="1345721581" sldId="2147483970"/>
              <ac:spMk id="20" creationId="{6A0ADAF7-8302-FE4A-A3CF-2907884E62E6}"/>
            </ac:spMkLst>
          </pc:spChg>
          <pc:spChg chg="add mod">
            <ac:chgData name="Foppa, Pedro" userId="78b15ebb-14ab-45f0-97b3-f50a9b67ce6d" providerId="ADAL" clId="{272B8FC1-575B-2D42-988B-7A0BE7D5428E}" dt="2020-06-12T11:54:51.088" v="34"/>
            <ac:spMkLst>
              <pc:docMk/>
              <pc:sldMasterMk cId="1105970405" sldId="2147483964"/>
              <pc:sldLayoutMk cId="1345721581" sldId="2147483970"/>
              <ac:spMk id="20" creationId="{FA12C2C5-6B91-8342-A314-D4CDFE487E9D}"/>
            </ac:spMkLst>
          </pc:spChg>
          <pc:spChg chg="add mod">
            <ac:chgData name="Foppa, Pedro" userId="78b15ebb-14ab-45f0-97b3-f50a9b67ce6d" providerId="ADAL" clId="{272B8FC1-575B-2D42-988B-7A0BE7D5428E}" dt="2020-06-12T11:58:01.812" v="59"/>
            <ac:spMkLst>
              <pc:docMk/>
              <pc:sldMasterMk cId="1105970405" sldId="2147483964"/>
              <pc:sldLayoutMk cId="1345721581" sldId="2147483970"/>
              <ac:spMk id="21" creationId="{28FB3C8D-906C-4F43-B969-78EC53F7F655}"/>
            </ac:spMkLst>
          </pc:spChg>
          <pc:spChg chg="add mod">
            <ac:chgData name="Foppa, Pedro" userId="78b15ebb-14ab-45f0-97b3-f50a9b67ce6d" providerId="ADAL" clId="{272B8FC1-575B-2D42-988B-7A0BE7D5428E}" dt="2020-06-12T11:54:51.088" v="34"/>
            <ac:spMkLst>
              <pc:docMk/>
              <pc:sldMasterMk cId="1105970405" sldId="2147483964"/>
              <pc:sldLayoutMk cId="1345721581" sldId="2147483970"/>
              <ac:spMk id="21" creationId="{6D8E656A-ADA4-2E41-B276-7D2137ECAC0C}"/>
            </ac:spMkLst>
          </pc:spChg>
          <pc:spChg chg="add mod">
            <ac:chgData name="Foppa, Pedro" userId="78b15ebb-14ab-45f0-97b3-f50a9b67ce6d" providerId="ADAL" clId="{272B8FC1-575B-2D42-988B-7A0BE7D5428E}" dt="2020-06-12T11:58:01.812" v="59"/>
            <ac:spMkLst>
              <pc:docMk/>
              <pc:sldMasterMk cId="1105970405" sldId="2147483964"/>
              <pc:sldLayoutMk cId="1345721581" sldId="2147483970"/>
              <ac:spMk id="22" creationId="{79A7BB9F-2F55-344B-9B53-C5409E298C22}"/>
            </ac:spMkLst>
          </pc:spChg>
          <pc:grpChg chg="del">
            <ac:chgData name="Foppa, Pedro" userId="78b15ebb-14ab-45f0-97b3-f50a9b67ce6d" providerId="ADAL" clId="{272B8FC1-575B-2D42-988B-7A0BE7D5428E}" dt="2020-06-12T11:57:57.914" v="55" actId="478"/>
            <ac:grpSpMkLst>
              <pc:docMk/>
              <pc:sldMasterMk cId="1105970405" sldId="2147483964"/>
              <pc:sldLayoutMk cId="1345721581" sldId="2147483970"/>
              <ac:grpSpMk id="11" creationId="{2AD41DB8-CD4F-A94D-B320-85192F1540DC}"/>
            </ac:grpSpMkLst>
          </pc:grpChg>
          <pc:grpChg chg="add mod">
            <ac:chgData name="Foppa, Pedro" userId="78b15ebb-14ab-45f0-97b3-f50a9b67ce6d" providerId="ADAL" clId="{272B8FC1-575B-2D42-988B-7A0BE7D5428E}" dt="2020-06-12T11:54:51.088" v="34"/>
            <ac:grpSpMkLst>
              <pc:docMk/>
              <pc:sldMasterMk cId="1105970405" sldId="2147483964"/>
              <pc:sldLayoutMk cId="1345721581" sldId="2147483970"/>
              <ac:grpSpMk id="16" creationId="{CE32AED9-C8DB-7641-995E-C235626C1B8B}"/>
            </ac:grpSpMkLst>
          </pc:grpChg>
          <pc:grpChg chg="add mod">
            <ac:chgData name="Foppa, Pedro" userId="78b15ebb-14ab-45f0-97b3-f50a9b67ce6d" providerId="ADAL" clId="{272B8FC1-575B-2D42-988B-7A0BE7D5428E}" dt="2020-06-12T11:58:01.812" v="59"/>
            <ac:grpSpMkLst>
              <pc:docMk/>
              <pc:sldMasterMk cId="1105970405" sldId="2147483964"/>
              <pc:sldLayoutMk cId="1345721581" sldId="2147483970"/>
              <ac:grpSpMk id="17" creationId="{62E1515A-EF99-9248-A89B-48AB30AFCF2D}"/>
            </ac:grpSpMkLst>
          </pc:grpChg>
          <pc:picChg chg="add del">
            <ac:chgData name="Foppa, Pedro" userId="78b15ebb-14ab-45f0-97b3-f50a9b67ce6d" providerId="ADAL" clId="{272B8FC1-575B-2D42-988B-7A0BE7D5428E}" dt="2020-06-12T11:57:59.801" v="57" actId="478"/>
            <ac:picMkLst>
              <pc:docMk/>
              <pc:sldMasterMk cId="1105970405" sldId="2147483964"/>
              <pc:sldLayoutMk cId="1345721581" sldId="2147483970"/>
              <ac:picMk id="10" creationId="{00000000-0000-0000-0000-000000000000}"/>
            </ac:picMkLst>
          </pc:picChg>
        </pc:sldLayoutChg>
        <pc:sldLayoutChg chg="addSp delSp modSp">
          <pc:chgData name="Foppa, Pedro" userId="78b15ebb-14ab-45f0-97b3-f50a9b67ce6d" providerId="ADAL" clId="{272B8FC1-575B-2D42-988B-7A0BE7D5428E}" dt="2020-06-12T11:57:54.086" v="53"/>
          <pc:sldLayoutMkLst>
            <pc:docMk/>
            <pc:sldMasterMk cId="1105970405" sldId="2147483964"/>
            <pc:sldLayoutMk cId="2220410556" sldId="2147484303"/>
          </pc:sldLayoutMkLst>
          <pc:spChg chg="del">
            <ac:chgData name="Foppa, Pedro" userId="78b15ebb-14ab-45f0-97b3-f50a9b67ce6d" providerId="ADAL" clId="{272B8FC1-575B-2D42-988B-7A0BE7D5428E}" dt="2020-06-12T11:57:53.198" v="52" actId="478"/>
            <ac:spMkLst>
              <pc:docMk/>
              <pc:sldMasterMk cId="1105970405" sldId="2147483964"/>
              <pc:sldLayoutMk cId="2220410556" sldId="2147484303"/>
              <ac:spMk id="7" creationId="{00000000-0000-0000-0000-000000000000}"/>
            </ac:spMkLst>
          </pc:spChg>
          <pc:spChg chg="add mod">
            <ac:chgData name="Foppa, Pedro" userId="78b15ebb-14ab-45f0-97b3-f50a9b67ce6d" providerId="ADAL" clId="{272B8FC1-575B-2D42-988B-7A0BE7D5428E}" dt="2020-06-12T11:57:54.086" v="53"/>
            <ac:spMkLst>
              <pc:docMk/>
              <pc:sldMasterMk cId="1105970405" sldId="2147483964"/>
              <pc:sldLayoutMk cId="2220410556" sldId="2147484303"/>
              <ac:spMk id="10" creationId="{D5656793-1F8D-2D49-9D37-1150F407FFF1}"/>
            </ac:spMkLst>
          </pc:spChg>
          <pc:spChg chg="add mod">
            <ac:chgData name="Foppa, Pedro" userId="78b15ebb-14ab-45f0-97b3-f50a9b67ce6d" providerId="ADAL" clId="{272B8FC1-575B-2D42-988B-7A0BE7D5428E}" dt="2020-06-12T11:54:45.529" v="31"/>
            <ac:spMkLst>
              <pc:docMk/>
              <pc:sldMasterMk cId="1105970405" sldId="2147483964"/>
              <pc:sldLayoutMk cId="2220410556" sldId="2147484303"/>
              <ac:spMk id="10" creationId="{DBE4C04B-CA68-B14E-B968-3E1BC639ABF8}"/>
            </ac:spMkLst>
          </pc:spChg>
          <pc:spChg chg="add mod">
            <ac:chgData name="Foppa, Pedro" userId="78b15ebb-14ab-45f0-97b3-f50a9b67ce6d" providerId="ADAL" clId="{272B8FC1-575B-2D42-988B-7A0BE7D5428E}" dt="2020-06-12T11:57:54.086" v="53"/>
            <ac:spMkLst>
              <pc:docMk/>
              <pc:sldMasterMk cId="1105970405" sldId="2147483964"/>
              <pc:sldLayoutMk cId="2220410556" sldId="2147484303"/>
              <ac:spMk id="11" creationId="{BB7498BD-698B-734C-9FF2-A46078988EAC}"/>
            </ac:spMkLst>
          </pc:spChg>
          <pc:spChg chg="mod">
            <ac:chgData name="Foppa, Pedro" userId="78b15ebb-14ab-45f0-97b3-f50a9b67ce6d" providerId="ADAL" clId="{272B8FC1-575B-2D42-988B-7A0BE7D5428E}" dt="2020-06-12T11:54:45.529" v="31"/>
            <ac:spMkLst>
              <pc:docMk/>
              <pc:sldMasterMk cId="1105970405" sldId="2147483964"/>
              <pc:sldLayoutMk cId="2220410556" sldId="2147484303"/>
              <ac:spMk id="12" creationId="{ACB67506-D393-4D46-8E86-1367F3EDB518}"/>
            </ac:spMkLst>
          </pc:spChg>
          <pc:spChg chg="mod">
            <ac:chgData name="Foppa, Pedro" userId="78b15ebb-14ab-45f0-97b3-f50a9b67ce6d" providerId="ADAL" clId="{272B8FC1-575B-2D42-988B-7A0BE7D5428E}" dt="2020-06-12T11:54:45.529" v="31"/>
            <ac:spMkLst>
              <pc:docMk/>
              <pc:sldMasterMk cId="1105970405" sldId="2147483964"/>
              <pc:sldLayoutMk cId="2220410556" sldId="2147484303"/>
              <ac:spMk id="13" creationId="{94F65024-E667-AD49-A7E2-2D5DE3B6D06D}"/>
            </ac:spMkLst>
          </pc:spChg>
          <pc:spChg chg="mod">
            <ac:chgData name="Foppa, Pedro" userId="78b15ebb-14ab-45f0-97b3-f50a9b67ce6d" providerId="ADAL" clId="{272B8FC1-575B-2D42-988B-7A0BE7D5428E}" dt="2020-06-12T11:57:54.086" v="53"/>
            <ac:spMkLst>
              <pc:docMk/>
              <pc:sldMasterMk cId="1105970405" sldId="2147483964"/>
              <pc:sldLayoutMk cId="2220410556" sldId="2147484303"/>
              <ac:spMk id="13" creationId="{9BD3509D-1777-7546-80A9-2B25FE503A6C}"/>
            </ac:spMkLst>
          </pc:spChg>
          <pc:spChg chg="mod">
            <ac:chgData name="Foppa, Pedro" userId="78b15ebb-14ab-45f0-97b3-f50a9b67ce6d" providerId="ADAL" clId="{272B8FC1-575B-2D42-988B-7A0BE7D5428E}" dt="2020-06-12T11:57:54.086" v="53"/>
            <ac:spMkLst>
              <pc:docMk/>
              <pc:sldMasterMk cId="1105970405" sldId="2147483964"/>
              <pc:sldLayoutMk cId="2220410556" sldId="2147484303"/>
              <ac:spMk id="14" creationId="{122CD144-2B12-CC4B-9F40-687F0B2893E5}"/>
            </ac:spMkLst>
          </pc:spChg>
          <pc:spChg chg="mod">
            <ac:chgData name="Foppa, Pedro" userId="78b15ebb-14ab-45f0-97b3-f50a9b67ce6d" providerId="ADAL" clId="{272B8FC1-575B-2D42-988B-7A0BE7D5428E}" dt="2020-06-12T11:54:45.529" v="31"/>
            <ac:spMkLst>
              <pc:docMk/>
              <pc:sldMasterMk cId="1105970405" sldId="2147483964"/>
              <pc:sldLayoutMk cId="2220410556" sldId="2147484303"/>
              <ac:spMk id="14" creationId="{BE320AD3-B866-C94E-BE21-D9405D8955BE}"/>
            </ac:spMkLst>
          </pc:spChg>
          <pc:spChg chg="add mod">
            <ac:chgData name="Foppa, Pedro" userId="78b15ebb-14ab-45f0-97b3-f50a9b67ce6d" providerId="ADAL" clId="{272B8FC1-575B-2D42-988B-7A0BE7D5428E}" dt="2020-06-12T11:54:45.529" v="31"/>
            <ac:spMkLst>
              <pc:docMk/>
              <pc:sldMasterMk cId="1105970405" sldId="2147483964"/>
              <pc:sldLayoutMk cId="2220410556" sldId="2147484303"/>
              <ac:spMk id="15" creationId="{3F58462B-6FAE-B447-B685-85565E0D27D8}"/>
            </ac:spMkLst>
          </pc:spChg>
          <pc:spChg chg="mod">
            <ac:chgData name="Foppa, Pedro" userId="78b15ebb-14ab-45f0-97b3-f50a9b67ce6d" providerId="ADAL" clId="{272B8FC1-575B-2D42-988B-7A0BE7D5428E}" dt="2020-06-12T11:57:54.086" v="53"/>
            <ac:spMkLst>
              <pc:docMk/>
              <pc:sldMasterMk cId="1105970405" sldId="2147483964"/>
              <pc:sldLayoutMk cId="2220410556" sldId="2147484303"/>
              <ac:spMk id="15" creationId="{D6227449-5479-C945-BFC7-DA08812AA355}"/>
            </ac:spMkLst>
          </pc:spChg>
          <pc:spChg chg="del">
            <ac:chgData name="Foppa, Pedro" userId="78b15ebb-14ab-45f0-97b3-f50a9b67ce6d" providerId="ADAL" clId="{272B8FC1-575B-2D42-988B-7A0BE7D5428E}" dt="2020-06-12T11:57:52.394" v="51" actId="478"/>
            <ac:spMkLst>
              <pc:docMk/>
              <pc:sldMasterMk cId="1105970405" sldId="2147483964"/>
              <pc:sldLayoutMk cId="2220410556" sldId="2147484303"/>
              <ac:spMk id="16" creationId="{EBBB6D40-B4C9-8B4A-B2A6-126F64906376}"/>
            </ac:spMkLst>
          </pc:spChg>
          <pc:spChg chg="add mod">
            <ac:chgData name="Foppa, Pedro" userId="78b15ebb-14ab-45f0-97b3-f50a9b67ce6d" providerId="ADAL" clId="{272B8FC1-575B-2D42-988B-7A0BE7D5428E}" dt="2020-06-12T11:57:54.086" v="53"/>
            <ac:spMkLst>
              <pc:docMk/>
              <pc:sldMasterMk cId="1105970405" sldId="2147483964"/>
              <pc:sldLayoutMk cId="2220410556" sldId="2147484303"/>
              <ac:spMk id="17" creationId="{12D766A8-ED28-CF40-A660-497E38874D7A}"/>
            </ac:spMkLst>
          </pc:spChg>
          <pc:spChg chg="add mod">
            <ac:chgData name="Foppa, Pedro" userId="78b15ebb-14ab-45f0-97b3-f50a9b67ce6d" providerId="ADAL" clId="{272B8FC1-575B-2D42-988B-7A0BE7D5428E}" dt="2020-06-12T11:54:45.529" v="31"/>
            <ac:spMkLst>
              <pc:docMk/>
              <pc:sldMasterMk cId="1105970405" sldId="2147483964"/>
              <pc:sldLayoutMk cId="2220410556" sldId="2147484303"/>
              <ac:spMk id="17" creationId="{8AA8446F-D208-D947-8080-6736ACDDE288}"/>
            </ac:spMkLst>
          </pc:spChg>
          <pc:spChg chg="add mod">
            <ac:chgData name="Foppa, Pedro" userId="78b15ebb-14ab-45f0-97b3-f50a9b67ce6d" providerId="ADAL" clId="{272B8FC1-575B-2D42-988B-7A0BE7D5428E}" dt="2020-06-12T11:57:54.086" v="53"/>
            <ac:spMkLst>
              <pc:docMk/>
              <pc:sldMasterMk cId="1105970405" sldId="2147483964"/>
              <pc:sldLayoutMk cId="2220410556" sldId="2147484303"/>
              <ac:spMk id="18" creationId="{69BABE69-525A-7243-B2BE-5609D2C99151}"/>
            </ac:spMkLst>
          </pc:spChg>
          <pc:grpChg chg="add mod">
            <ac:chgData name="Foppa, Pedro" userId="78b15ebb-14ab-45f0-97b3-f50a9b67ce6d" providerId="ADAL" clId="{272B8FC1-575B-2D42-988B-7A0BE7D5428E}" dt="2020-06-12T11:54:45.529" v="31"/>
            <ac:grpSpMkLst>
              <pc:docMk/>
              <pc:sldMasterMk cId="1105970405" sldId="2147483964"/>
              <pc:sldLayoutMk cId="2220410556" sldId="2147484303"/>
              <ac:grpSpMk id="11" creationId="{8DBB6679-9AC4-4E42-8A82-F08D954D2AAF}"/>
            </ac:grpSpMkLst>
          </pc:grpChg>
          <pc:grpChg chg="add mod">
            <ac:chgData name="Foppa, Pedro" userId="78b15ebb-14ab-45f0-97b3-f50a9b67ce6d" providerId="ADAL" clId="{272B8FC1-575B-2D42-988B-7A0BE7D5428E}" dt="2020-06-12T11:57:54.086" v="53"/>
            <ac:grpSpMkLst>
              <pc:docMk/>
              <pc:sldMasterMk cId="1105970405" sldId="2147483964"/>
              <pc:sldLayoutMk cId="2220410556" sldId="2147484303"/>
              <ac:grpSpMk id="12" creationId="{16FD29C0-E4A0-D946-B553-AE6744143A3F}"/>
            </ac:grpSpMkLst>
          </pc:grpChg>
          <pc:grpChg chg="del">
            <ac:chgData name="Foppa, Pedro" userId="78b15ebb-14ab-45f0-97b3-f50a9b67ce6d" providerId="ADAL" clId="{272B8FC1-575B-2D42-988B-7A0BE7D5428E}" dt="2020-06-12T11:57:51.676" v="50" actId="478"/>
            <ac:grpSpMkLst>
              <pc:docMk/>
              <pc:sldMasterMk cId="1105970405" sldId="2147483964"/>
              <pc:sldLayoutMk cId="2220410556" sldId="2147484303"/>
              <ac:grpSpMk id="24" creationId="{00000000-0000-0000-0000-000000000000}"/>
            </ac:grpSpMkLst>
          </pc:grpChg>
        </pc:sldLayoutChg>
        <pc:sldLayoutChg chg="addSp delSp modSp">
          <pc:chgData name="Foppa, Pedro" userId="78b15ebb-14ab-45f0-97b3-f50a9b67ce6d" providerId="ADAL" clId="{272B8FC1-575B-2D42-988B-7A0BE7D5428E}" dt="2020-06-12T11:58:08.134" v="63"/>
          <pc:sldLayoutMkLst>
            <pc:docMk/>
            <pc:sldMasterMk cId="1105970405" sldId="2147483964"/>
            <pc:sldLayoutMk cId="3344055520" sldId="2147484305"/>
          </pc:sldLayoutMkLst>
          <pc:spChg chg="del">
            <ac:chgData name="Foppa, Pedro" userId="78b15ebb-14ab-45f0-97b3-f50a9b67ce6d" providerId="ADAL" clId="{272B8FC1-575B-2D42-988B-7A0BE7D5428E}" dt="2020-06-12T11:58:07.287" v="62" actId="478"/>
            <ac:spMkLst>
              <pc:docMk/>
              <pc:sldMasterMk cId="1105970405" sldId="2147483964"/>
              <pc:sldLayoutMk cId="3344055520" sldId="2147484305"/>
              <ac:spMk id="7" creationId="{00000000-0000-0000-0000-000000000000}"/>
            </ac:spMkLst>
          </pc:spChg>
          <pc:spChg chg="add mod">
            <ac:chgData name="Foppa, Pedro" userId="78b15ebb-14ab-45f0-97b3-f50a9b67ce6d" providerId="ADAL" clId="{272B8FC1-575B-2D42-988B-7A0BE7D5428E}" dt="2020-06-12T11:54:55.881" v="37"/>
            <ac:spMkLst>
              <pc:docMk/>
              <pc:sldMasterMk cId="1105970405" sldId="2147483964"/>
              <pc:sldLayoutMk cId="3344055520" sldId="2147484305"/>
              <ac:spMk id="10" creationId="{B415410E-A3E4-C246-9CE3-DCB58D9FDD97}"/>
            </ac:spMkLst>
          </pc:spChg>
          <pc:spChg chg="add mod">
            <ac:chgData name="Foppa, Pedro" userId="78b15ebb-14ab-45f0-97b3-f50a9b67ce6d" providerId="ADAL" clId="{272B8FC1-575B-2D42-988B-7A0BE7D5428E}" dt="2020-06-12T11:58:08.134" v="63"/>
            <ac:spMkLst>
              <pc:docMk/>
              <pc:sldMasterMk cId="1105970405" sldId="2147483964"/>
              <pc:sldLayoutMk cId="3344055520" sldId="2147484305"/>
              <ac:spMk id="10" creationId="{FB702EAC-C014-FE40-BB17-A54FD46D7874}"/>
            </ac:spMkLst>
          </pc:spChg>
          <pc:spChg chg="add mod">
            <ac:chgData name="Foppa, Pedro" userId="78b15ebb-14ab-45f0-97b3-f50a9b67ce6d" providerId="ADAL" clId="{272B8FC1-575B-2D42-988B-7A0BE7D5428E}" dt="2020-06-12T11:58:08.134" v="63"/>
            <ac:spMkLst>
              <pc:docMk/>
              <pc:sldMasterMk cId="1105970405" sldId="2147483964"/>
              <pc:sldLayoutMk cId="3344055520" sldId="2147484305"/>
              <ac:spMk id="11" creationId="{609E494B-3BEE-7346-9FCE-9B81B23F9C56}"/>
            </ac:spMkLst>
          </pc:spChg>
          <pc:spChg chg="mod">
            <ac:chgData name="Foppa, Pedro" userId="78b15ebb-14ab-45f0-97b3-f50a9b67ce6d" providerId="ADAL" clId="{272B8FC1-575B-2D42-988B-7A0BE7D5428E}" dt="2020-06-12T11:54:55.881" v="37"/>
            <ac:spMkLst>
              <pc:docMk/>
              <pc:sldMasterMk cId="1105970405" sldId="2147483964"/>
              <pc:sldLayoutMk cId="3344055520" sldId="2147484305"/>
              <ac:spMk id="12" creationId="{68E196E7-E560-3042-A50F-B5C972C7E92C}"/>
            </ac:spMkLst>
          </pc:spChg>
          <pc:spChg chg="mod">
            <ac:chgData name="Foppa, Pedro" userId="78b15ebb-14ab-45f0-97b3-f50a9b67ce6d" providerId="ADAL" clId="{272B8FC1-575B-2D42-988B-7A0BE7D5428E}" dt="2020-06-12T11:54:55.881" v="37"/>
            <ac:spMkLst>
              <pc:docMk/>
              <pc:sldMasterMk cId="1105970405" sldId="2147483964"/>
              <pc:sldLayoutMk cId="3344055520" sldId="2147484305"/>
              <ac:spMk id="13" creationId="{21F77EAF-65CB-8B49-92D6-CE3A016BEE58}"/>
            </ac:spMkLst>
          </pc:spChg>
          <pc:spChg chg="mod">
            <ac:chgData name="Foppa, Pedro" userId="78b15ebb-14ab-45f0-97b3-f50a9b67ce6d" providerId="ADAL" clId="{272B8FC1-575B-2D42-988B-7A0BE7D5428E}" dt="2020-06-12T11:58:08.134" v="63"/>
            <ac:spMkLst>
              <pc:docMk/>
              <pc:sldMasterMk cId="1105970405" sldId="2147483964"/>
              <pc:sldLayoutMk cId="3344055520" sldId="2147484305"/>
              <ac:spMk id="13" creationId="{22B66E27-252F-DB4E-8E1F-9111378B722F}"/>
            </ac:spMkLst>
          </pc:spChg>
          <pc:spChg chg="mod">
            <ac:chgData name="Foppa, Pedro" userId="78b15ebb-14ab-45f0-97b3-f50a9b67ce6d" providerId="ADAL" clId="{272B8FC1-575B-2D42-988B-7A0BE7D5428E}" dt="2020-06-12T11:58:08.134" v="63"/>
            <ac:spMkLst>
              <pc:docMk/>
              <pc:sldMasterMk cId="1105970405" sldId="2147483964"/>
              <pc:sldLayoutMk cId="3344055520" sldId="2147484305"/>
              <ac:spMk id="14" creationId="{C06CEFB0-7366-804A-80ED-DF440203B33F}"/>
            </ac:spMkLst>
          </pc:spChg>
          <pc:spChg chg="mod">
            <ac:chgData name="Foppa, Pedro" userId="78b15ebb-14ab-45f0-97b3-f50a9b67ce6d" providerId="ADAL" clId="{272B8FC1-575B-2D42-988B-7A0BE7D5428E}" dt="2020-06-12T11:54:55.881" v="37"/>
            <ac:spMkLst>
              <pc:docMk/>
              <pc:sldMasterMk cId="1105970405" sldId="2147483964"/>
              <pc:sldLayoutMk cId="3344055520" sldId="2147484305"/>
              <ac:spMk id="14" creationId="{FB403747-30A4-8747-B4E9-D577B58A6EA9}"/>
            </ac:spMkLst>
          </pc:spChg>
          <pc:spChg chg="add mod">
            <ac:chgData name="Foppa, Pedro" userId="78b15ebb-14ab-45f0-97b3-f50a9b67ce6d" providerId="ADAL" clId="{272B8FC1-575B-2D42-988B-7A0BE7D5428E}" dt="2020-06-12T11:54:55.881" v="37"/>
            <ac:spMkLst>
              <pc:docMk/>
              <pc:sldMasterMk cId="1105970405" sldId="2147483964"/>
              <pc:sldLayoutMk cId="3344055520" sldId="2147484305"/>
              <ac:spMk id="15" creationId="{8D80A2B8-5A73-8F4E-A034-9C4C201B4716}"/>
            </ac:spMkLst>
          </pc:spChg>
          <pc:spChg chg="mod">
            <ac:chgData name="Foppa, Pedro" userId="78b15ebb-14ab-45f0-97b3-f50a9b67ce6d" providerId="ADAL" clId="{272B8FC1-575B-2D42-988B-7A0BE7D5428E}" dt="2020-06-12T11:58:08.134" v="63"/>
            <ac:spMkLst>
              <pc:docMk/>
              <pc:sldMasterMk cId="1105970405" sldId="2147483964"/>
              <pc:sldLayoutMk cId="3344055520" sldId="2147484305"/>
              <ac:spMk id="15" creationId="{F564B811-426C-4244-B3F6-C53E75E26C71}"/>
            </ac:spMkLst>
          </pc:spChg>
          <pc:spChg chg="del">
            <ac:chgData name="Foppa, Pedro" userId="78b15ebb-14ab-45f0-97b3-f50a9b67ce6d" providerId="ADAL" clId="{272B8FC1-575B-2D42-988B-7A0BE7D5428E}" dt="2020-06-12T11:58:05.809" v="60" actId="478"/>
            <ac:spMkLst>
              <pc:docMk/>
              <pc:sldMasterMk cId="1105970405" sldId="2147483964"/>
              <pc:sldLayoutMk cId="3344055520" sldId="2147484305"/>
              <ac:spMk id="16" creationId="{EBBB6D40-B4C9-8B4A-B2A6-126F64906376}"/>
            </ac:spMkLst>
          </pc:spChg>
          <pc:spChg chg="add mod">
            <ac:chgData name="Foppa, Pedro" userId="78b15ebb-14ab-45f0-97b3-f50a9b67ce6d" providerId="ADAL" clId="{272B8FC1-575B-2D42-988B-7A0BE7D5428E}" dt="2020-06-12T11:58:08.134" v="63"/>
            <ac:spMkLst>
              <pc:docMk/>
              <pc:sldMasterMk cId="1105970405" sldId="2147483964"/>
              <pc:sldLayoutMk cId="3344055520" sldId="2147484305"/>
              <ac:spMk id="17" creationId="{A970FEEF-407D-E44D-BAD5-49CA4E5A91E2}"/>
            </ac:spMkLst>
          </pc:spChg>
          <pc:spChg chg="add mod">
            <ac:chgData name="Foppa, Pedro" userId="78b15ebb-14ab-45f0-97b3-f50a9b67ce6d" providerId="ADAL" clId="{272B8FC1-575B-2D42-988B-7A0BE7D5428E}" dt="2020-06-12T11:54:55.881" v="37"/>
            <ac:spMkLst>
              <pc:docMk/>
              <pc:sldMasterMk cId="1105970405" sldId="2147483964"/>
              <pc:sldLayoutMk cId="3344055520" sldId="2147484305"/>
              <ac:spMk id="17" creationId="{C52E3462-716E-4D44-A2CD-A2EE273187C0}"/>
            </ac:spMkLst>
          </pc:spChg>
          <pc:spChg chg="add mod">
            <ac:chgData name="Foppa, Pedro" userId="78b15ebb-14ab-45f0-97b3-f50a9b67ce6d" providerId="ADAL" clId="{272B8FC1-575B-2D42-988B-7A0BE7D5428E}" dt="2020-06-12T11:58:08.134" v="63"/>
            <ac:spMkLst>
              <pc:docMk/>
              <pc:sldMasterMk cId="1105970405" sldId="2147483964"/>
              <pc:sldLayoutMk cId="3344055520" sldId="2147484305"/>
              <ac:spMk id="18" creationId="{0FE805ED-3108-DC41-A759-AEC37117992A}"/>
            </ac:spMkLst>
          </pc:spChg>
          <pc:grpChg chg="del">
            <ac:chgData name="Foppa, Pedro" userId="78b15ebb-14ab-45f0-97b3-f50a9b67ce6d" providerId="ADAL" clId="{272B8FC1-575B-2D42-988B-7A0BE7D5428E}" dt="2020-06-12T11:58:06.477" v="61" actId="478"/>
            <ac:grpSpMkLst>
              <pc:docMk/>
              <pc:sldMasterMk cId="1105970405" sldId="2147483964"/>
              <pc:sldLayoutMk cId="3344055520" sldId="2147484305"/>
              <ac:grpSpMk id="2" creationId="{00000000-0000-0000-0000-000000000000}"/>
            </ac:grpSpMkLst>
          </pc:grpChg>
          <pc:grpChg chg="add mod">
            <ac:chgData name="Foppa, Pedro" userId="78b15ebb-14ab-45f0-97b3-f50a9b67ce6d" providerId="ADAL" clId="{272B8FC1-575B-2D42-988B-7A0BE7D5428E}" dt="2020-06-12T11:54:55.881" v="37"/>
            <ac:grpSpMkLst>
              <pc:docMk/>
              <pc:sldMasterMk cId="1105970405" sldId="2147483964"/>
              <pc:sldLayoutMk cId="3344055520" sldId="2147484305"/>
              <ac:grpSpMk id="11" creationId="{C0FF6D41-83E8-6E49-9AC2-D25FD61ECF58}"/>
            </ac:grpSpMkLst>
          </pc:grpChg>
          <pc:grpChg chg="add mod">
            <ac:chgData name="Foppa, Pedro" userId="78b15ebb-14ab-45f0-97b3-f50a9b67ce6d" providerId="ADAL" clId="{272B8FC1-575B-2D42-988B-7A0BE7D5428E}" dt="2020-06-12T11:58:08.134" v="63"/>
            <ac:grpSpMkLst>
              <pc:docMk/>
              <pc:sldMasterMk cId="1105970405" sldId="2147483964"/>
              <pc:sldLayoutMk cId="3344055520" sldId="2147484305"/>
              <ac:grpSpMk id="12" creationId="{B721FCB5-5E4D-F144-A1C3-4F170E80144A}"/>
            </ac:grpSpMkLst>
          </pc:grpChg>
        </pc:sldLayoutChg>
        <pc:sldLayoutChg chg="addSp delSp modSp">
          <pc:chgData name="Foppa, Pedro" userId="78b15ebb-14ab-45f0-97b3-f50a9b67ce6d" providerId="ADAL" clId="{272B8FC1-575B-2D42-988B-7A0BE7D5428E}" dt="2020-06-30T14:25:46.951" v="188"/>
          <pc:sldLayoutMkLst>
            <pc:docMk/>
            <pc:sldMasterMk cId="1105970405" sldId="2147483964"/>
            <pc:sldLayoutMk cId="3879414274" sldId="2147484407"/>
          </pc:sldLayoutMkLst>
          <pc:spChg chg="del">
            <ac:chgData name="Foppa, Pedro" userId="78b15ebb-14ab-45f0-97b3-f50a9b67ce6d" providerId="ADAL" clId="{272B8FC1-575B-2D42-988B-7A0BE7D5428E}" dt="2020-06-30T14:25:46.720" v="187" actId="478"/>
            <ac:spMkLst>
              <pc:docMk/>
              <pc:sldMasterMk cId="1105970405" sldId="2147483964"/>
              <pc:sldLayoutMk cId="3879414274" sldId="2147484407"/>
              <ac:spMk id="5" creationId="{00000000-0000-0000-0000-000000000000}"/>
            </ac:spMkLst>
          </pc:spChg>
          <pc:spChg chg="add mod">
            <ac:chgData name="Foppa, Pedro" userId="78b15ebb-14ab-45f0-97b3-f50a9b67ce6d" providerId="ADAL" clId="{272B8FC1-575B-2D42-988B-7A0BE7D5428E}" dt="2020-06-30T14:25:46.951" v="188"/>
            <ac:spMkLst>
              <pc:docMk/>
              <pc:sldMasterMk cId="1105970405" sldId="2147483964"/>
              <pc:sldLayoutMk cId="3879414274" sldId="2147484407"/>
              <ac:spMk id="6" creationId="{BC7927F0-0060-E641-9DF6-FBEA1036D28B}"/>
            </ac:spMkLst>
          </pc:spChg>
        </pc:sldLayoutChg>
        <pc:sldLayoutChg chg="addSp delSp modSp">
          <pc:chgData name="Foppa, Pedro" userId="78b15ebb-14ab-45f0-97b3-f50a9b67ce6d" providerId="ADAL" clId="{272B8FC1-575B-2D42-988B-7A0BE7D5428E}" dt="2020-06-30T14:25:50.109" v="190"/>
          <pc:sldLayoutMkLst>
            <pc:docMk/>
            <pc:sldMasterMk cId="1105970405" sldId="2147483964"/>
            <pc:sldLayoutMk cId="2656835938" sldId="2147484408"/>
          </pc:sldLayoutMkLst>
          <pc:spChg chg="del">
            <ac:chgData name="Foppa, Pedro" userId="78b15ebb-14ab-45f0-97b3-f50a9b67ce6d" providerId="ADAL" clId="{272B8FC1-575B-2D42-988B-7A0BE7D5428E}" dt="2020-06-30T14:25:49.858" v="189" actId="478"/>
            <ac:spMkLst>
              <pc:docMk/>
              <pc:sldMasterMk cId="1105970405" sldId="2147483964"/>
              <pc:sldLayoutMk cId="2656835938" sldId="2147484408"/>
              <ac:spMk id="5" creationId="{00000000-0000-0000-0000-000000000000}"/>
            </ac:spMkLst>
          </pc:spChg>
          <pc:spChg chg="add mod">
            <ac:chgData name="Foppa, Pedro" userId="78b15ebb-14ab-45f0-97b3-f50a9b67ce6d" providerId="ADAL" clId="{272B8FC1-575B-2D42-988B-7A0BE7D5428E}" dt="2020-06-30T14:25:50.109" v="190"/>
            <ac:spMkLst>
              <pc:docMk/>
              <pc:sldMasterMk cId="1105970405" sldId="2147483964"/>
              <pc:sldLayoutMk cId="2656835938" sldId="2147484408"/>
              <ac:spMk id="6" creationId="{963AF44A-1995-DE4D-9A46-5A2394C80A9F}"/>
            </ac:spMkLst>
          </pc:spChg>
        </pc:sldLayoutChg>
      </pc:sldMasterChg>
      <pc:sldMasterChg chg="modSldLayout">
        <pc:chgData name="Foppa, Pedro" userId="78b15ebb-14ab-45f0-97b3-f50a9b67ce6d" providerId="ADAL" clId="{272B8FC1-575B-2D42-988B-7A0BE7D5428E}" dt="2020-06-30T14:26:04.186" v="193" actId="207"/>
        <pc:sldMasterMkLst>
          <pc:docMk/>
          <pc:sldMasterMk cId="1206996952" sldId="2147484051"/>
        </pc:sldMasterMkLst>
        <pc:sldLayoutChg chg="addSp delSp modSp">
          <pc:chgData name="Foppa, Pedro" userId="78b15ebb-14ab-45f0-97b3-f50a9b67ce6d" providerId="ADAL" clId="{272B8FC1-575B-2D42-988B-7A0BE7D5428E}" dt="2020-06-12T11:58:28.717" v="75"/>
          <pc:sldLayoutMkLst>
            <pc:docMk/>
            <pc:sldMasterMk cId="1206996952" sldId="2147484051"/>
            <pc:sldLayoutMk cId="2545982760" sldId="2147484058"/>
          </pc:sldLayoutMkLst>
          <pc:spChg chg="del">
            <ac:chgData name="Foppa, Pedro" userId="78b15ebb-14ab-45f0-97b3-f50a9b67ce6d" providerId="ADAL" clId="{272B8FC1-575B-2D42-988B-7A0BE7D5428E}" dt="2020-06-12T11:58:27.737" v="74" actId="478"/>
            <ac:spMkLst>
              <pc:docMk/>
              <pc:sldMasterMk cId="1206996952" sldId="2147484051"/>
              <pc:sldLayoutMk cId="2545982760" sldId="2147484058"/>
              <ac:spMk id="7" creationId="{2B134DFE-F50D-8640-BF49-099D9AD55437}"/>
            </ac:spMkLst>
          </pc:spChg>
          <pc:spChg chg="del">
            <ac:chgData name="Foppa, Pedro" userId="78b15ebb-14ab-45f0-97b3-f50a9b67ce6d" providerId="ADAL" clId="{272B8FC1-575B-2D42-988B-7A0BE7D5428E}" dt="2020-06-12T11:58:25.831" v="72" actId="478"/>
            <ac:spMkLst>
              <pc:docMk/>
              <pc:sldMasterMk cId="1206996952" sldId="2147484051"/>
              <pc:sldLayoutMk cId="2545982760" sldId="2147484058"/>
              <ac:spMk id="9" creationId="{953DB2CB-74A6-F441-B197-A0FBC81F16A7}"/>
            </ac:spMkLst>
          </pc:spChg>
          <pc:spChg chg="add mod">
            <ac:chgData name="Foppa, Pedro" userId="78b15ebb-14ab-45f0-97b3-f50a9b67ce6d" providerId="ADAL" clId="{272B8FC1-575B-2D42-988B-7A0BE7D5428E}" dt="2020-06-12T11:58:28.717" v="75"/>
            <ac:spMkLst>
              <pc:docMk/>
              <pc:sldMasterMk cId="1206996952" sldId="2147484051"/>
              <pc:sldLayoutMk cId="2545982760" sldId="2147484058"/>
              <ac:spMk id="14" creationId="{1A80707B-EF25-DA4C-9A4E-25ABE2DD6EB2}"/>
            </ac:spMkLst>
          </pc:spChg>
          <pc:spChg chg="add mod">
            <ac:chgData name="Foppa, Pedro" userId="78b15ebb-14ab-45f0-97b3-f50a9b67ce6d" providerId="ADAL" clId="{272B8FC1-575B-2D42-988B-7A0BE7D5428E}" dt="2020-06-12T11:55:19" v="46"/>
            <ac:spMkLst>
              <pc:docMk/>
              <pc:sldMasterMk cId="1206996952" sldId="2147484051"/>
              <pc:sldLayoutMk cId="2545982760" sldId="2147484058"/>
              <ac:spMk id="14" creationId="{9CE6755C-C94D-3B43-9BF3-EA3C6DD7F5FC}"/>
            </ac:spMkLst>
          </pc:spChg>
          <pc:spChg chg="add mod">
            <ac:chgData name="Foppa, Pedro" userId="78b15ebb-14ab-45f0-97b3-f50a9b67ce6d" providerId="ADAL" clId="{272B8FC1-575B-2D42-988B-7A0BE7D5428E}" dt="2020-06-12T11:58:28.717" v="75"/>
            <ac:spMkLst>
              <pc:docMk/>
              <pc:sldMasterMk cId="1206996952" sldId="2147484051"/>
              <pc:sldLayoutMk cId="2545982760" sldId="2147484058"/>
              <ac:spMk id="15" creationId="{D4974619-55D6-4B46-8058-443F48A5B9F3}"/>
            </ac:spMkLst>
          </pc:spChg>
          <pc:spChg chg="mod">
            <ac:chgData name="Foppa, Pedro" userId="78b15ebb-14ab-45f0-97b3-f50a9b67ce6d" providerId="ADAL" clId="{272B8FC1-575B-2D42-988B-7A0BE7D5428E}" dt="2020-06-12T11:55:19" v="46"/>
            <ac:spMkLst>
              <pc:docMk/>
              <pc:sldMasterMk cId="1206996952" sldId="2147484051"/>
              <pc:sldLayoutMk cId="2545982760" sldId="2147484058"/>
              <ac:spMk id="16" creationId="{A20C867E-230E-404D-ABBA-9455AF005FE8}"/>
            </ac:spMkLst>
          </pc:spChg>
          <pc:spChg chg="mod">
            <ac:chgData name="Foppa, Pedro" userId="78b15ebb-14ab-45f0-97b3-f50a9b67ce6d" providerId="ADAL" clId="{272B8FC1-575B-2D42-988B-7A0BE7D5428E}" dt="2020-06-12T11:55:19" v="46"/>
            <ac:spMkLst>
              <pc:docMk/>
              <pc:sldMasterMk cId="1206996952" sldId="2147484051"/>
              <pc:sldLayoutMk cId="2545982760" sldId="2147484058"/>
              <ac:spMk id="17" creationId="{8A495690-B527-6D4F-A44B-A13E7E9D28FE}"/>
            </ac:spMkLst>
          </pc:spChg>
          <pc:spChg chg="mod">
            <ac:chgData name="Foppa, Pedro" userId="78b15ebb-14ab-45f0-97b3-f50a9b67ce6d" providerId="ADAL" clId="{272B8FC1-575B-2D42-988B-7A0BE7D5428E}" dt="2020-06-12T11:58:28.717" v="75"/>
            <ac:spMkLst>
              <pc:docMk/>
              <pc:sldMasterMk cId="1206996952" sldId="2147484051"/>
              <pc:sldLayoutMk cId="2545982760" sldId="2147484058"/>
              <ac:spMk id="17" creationId="{B818F7F9-7D4A-584C-BCC2-5E46653308A1}"/>
            </ac:spMkLst>
          </pc:spChg>
          <pc:spChg chg="mod">
            <ac:chgData name="Foppa, Pedro" userId="78b15ebb-14ab-45f0-97b3-f50a9b67ce6d" providerId="ADAL" clId="{272B8FC1-575B-2D42-988B-7A0BE7D5428E}" dt="2020-06-12T11:58:28.717" v="75"/>
            <ac:spMkLst>
              <pc:docMk/>
              <pc:sldMasterMk cId="1206996952" sldId="2147484051"/>
              <pc:sldLayoutMk cId="2545982760" sldId="2147484058"/>
              <ac:spMk id="18" creationId="{1B2B72B1-925A-9D45-A7E3-A8D331C22D8F}"/>
            </ac:spMkLst>
          </pc:spChg>
          <pc:spChg chg="mod">
            <ac:chgData name="Foppa, Pedro" userId="78b15ebb-14ab-45f0-97b3-f50a9b67ce6d" providerId="ADAL" clId="{272B8FC1-575B-2D42-988B-7A0BE7D5428E}" dt="2020-06-12T11:55:19" v="46"/>
            <ac:spMkLst>
              <pc:docMk/>
              <pc:sldMasterMk cId="1206996952" sldId="2147484051"/>
              <pc:sldLayoutMk cId="2545982760" sldId="2147484058"/>
              <ac:spMk id="18" creationId="{9AB80B27-4681-3443-94E4-484828096A18}"/>
            </ac:spMkLst>
          </pc:spChg>
          <pc:spChg chg="add mod">
            <ac:chgData name="Foppa, Pedro" userId="78b15ebb-14ab-45f0-97b3-f50a9b67ce6d" providerId="ADAL" clId="{272B8FC1-575B-2D42-988B-7A0BE7D5428E}" dt="2020-06-12T11:55:19" v="46"/>
            <ac:spMkLst>
              <pc:docMk/>
              <pc:sldMasterMk cId="1206996952" sldId="2147484051"/>
              <pc:sldLayoutMk cId="2545982760" sldId="2147484058"/>
              <ac:spMk id="19" creationId="{2FB5E7BE-5701-8D43-8D9D-2F7170FAE041}"/>
            </ac:spMkLst>
          </pc:spChg>
          <pc:spChg chg="mod">
            <ac:chgData name="Foppa, Pedro" userId="78b15ebb-14ab-45f0-97b3-f50a9b67ce6d" providerId="ADAL" clId="{272B8FC1-575B-2D42-988B-7A0BE7D5428E}" dt="2020-06-12T11:58:28.717" v="75"/>
            <ac:spMkLst>
              <pc:docMk/>
              <pc:sldMasterMk cId="1206996952" sldId="2147484051"/>
              <pc:sldLayoutMk cId="2545982760" sldId="2147484058"/>
              <ac:spMk id="19" creationId="{728EA6FF-B806-9D4D-BC77-813904D1A189}"/>
            </ac:spMkLst>
          </pc:spChg>
          <pc:spChg chg="add mod">
            <ac:chgData name="Foppa, Pedro" userId="78b15ebb-14ab-45f0-97b3-f50a9b67ce6d" providerId="ADAL" clId="{272B8FC1-575B-2D42-988B-7A0BE7D5428E}" dt="2020-06-12T11:55:19" v="46"/>
            <ac:spMkLst>
              <pc:docMk/>
              <pc:sldMasterMk cId="1206996952" sldId="2147484051"/>
              <pc:sldLayoutMk cId="2545982760" sldId="2147484058"/>
              <ac:spMk id="20" creationId="{65AF9F01-AEDC-934E-882F-CEF26F0926E4}"/>
            </ac:spMkLst>
          </pc:spChg>
          <pc:spChg chg="add mod">
            <ac:chgData name="Foppa, Pedro" userId="78b15ebb-14ab-45f0-97b3-f50a9b67ce6d" providerId="ADAL" clId="{272B8FC1-575B-2D42-988B-7A0BE7D5428E}" dt="2020-06-12T11:58:28.717" v="75"/>
            <ac:spMkLst>
              <pc:docMk/>
              <pc:sldMasterMk cId="1206996952" sldId="2147484051"/>
              <pc:sldLayoutMk cId="2545982760" sldId="2147484058"/>
              <ac:spMk id="20" creationId="{D98729A0-C6F5-EB4E-B84B-AFD37A77AB1A}"/>
            </ac:spMkLst>
          </pc:spChg>
          <pc:spChg chg="add mod">
            <ac:chgData name="Foppa, Pedro" userId="78b15ebb-14ab-45f0-97b3-f50a9b67ce6d" providerId="ADAL" clId="{272B8FC1-575B-2D42-988B-7A0BE7D5428E}" dt="2020-06-12T11:58:28.717" v="75"/>
            <ac:spMkLst>
              <pc:docMk/>
              <pc:sldMasterMk cId="1206996952" sldId="2147484051"/>
              <pc:sldLayoutMk cId="2545982760" sldId="2147484058"/>
              <ac:spMk id="21" creationId="{57FF9AFC-32F2-B044-A680-631056558128}"/>
            </ac:spMkLst>
          </pc:spChg>
          <pc:grpChg chg="del">
            <ac:chgData name="Foppa, Pedro" userId="78b15ebb-14ab-45f0-97b3-f50a9b67ce6d" providerId="ADAL" clId="{272B8FC1-575B-2D42-988B-7A0BE7D5428E}" dt="2020-06-12T11:58:26.449" v="73" actId="478"/>
            <ac:grpSpMkLst>
              <pc:docMk/>
              <pc:sldMasterMk cId="1206996952" sldId="2147484051"/>
              <pc:sldLayoutMk cId="2545982760" sldId="2147484058"/>
              <ac:grpSpMk id="10" creationId="{B553BA4C-5B96-BC4B-AF8B-33C3222C7121}"/>
            </ac:grpSpMkLst>
          </pc:grpChg>
          <pc:grpChg chg="add mod">
            <ac:chgData name="Foppa, Pedro" userId="78b15ebb-14ab-45f0-97b3-f50a9b67ce6d" providerId="ADAL" clId="{272B8FC1-575B-2D42-988B-7A0BE7D5428E}" dt="2020-06-12T11:55:19" v="46"/>
            <ac:grpSpMkLst>
              <pc:docMk/>
              <pc:sldMasterMk cId="1206996952" sldId="2147484051"/>
              <pc:sldLayoutMk cId="2545982760" sldId="2147484058"/>
              <ac:grpSpMk id="15" creationId="{13A1FE6E-3FBC-0545-B616-D50ED16FA462}"/>
            </ac:grpSpMkLst>
          </pc:grpChg>
          <pc:grpChg chg="add mod">
            <ac:chgData name="Foppa, Pedro" userId="78b15ebb-14ab-45f0-97b3-f50a9b67ce6d" providerId="ADAL" clId="{272B8FC1-575B-2D42-988B-7A0BE7D5428E}" dt="2020-06-12T11:58:28.717" v="75"/>
            <ac:grpSpMkLst>
              <pc:docMk/>
              <pc:sldMasterMk cId="1206996952" sldId="2147484051"/>
              <pc:sldLayoutMk cId="2545982760" sldId="2147484058"/>
              <ac:grpSpMk id="16" creationId="{E5EFA001-2A07-7243-BC28-927EDC012C51}"/>
            </ac:grpSpMkLst>
          </pc:grpChg>
        </pc:sldLayoutChg>
        <pc:sldLayoutChg chg="addSp delSp modSp">
          <pc:chgData name="Foppa, Pedro" userId="78b15ebb-14ab-45f0-97b3-f50a9b67ce6d" providerId="ADAL" clId="{272B8FC1-575B-2D42-988B-7A0BE7D5428E}" dt="2020-06-12T11:58:35.378" v="79"/>
          <pc:sldLayoutMkLst>
            <pc:docMk/>
            <pc:sldMasterMk cId="1206996952" sldId="2147484051"/>
            <pc:sldLayoutMk cId="2351299355" sldId="2147484059"/>
          </pc:sldLayoutMkLst>
          <pc:spChg chg="del">
            <ac:chgData name="Foppa, Pedro" userId="78b15ebb-14ab-45f0-97b3-f50a9b67ce6d" providerId="ADAL" clId="{272B8FC1-575B-2D42-988B-7A0BE7D5428E}" dt="2020-06-12T11:58:34.546" v="78" actId="478"/>
            <ac:spMkLst>
              <pc:docMk/>
              <pc:sldMasterMk cId="1206996952" sldId="2147484051"/>
              <pc:sldLayoutMk cId="2351299355" sldId="2147484059"/>
              <ac:spMk id="7" creationId="{CC7714CD-C9C9-CB4C-B790-B7E748118AF8}"/>
            </ac:spMkLst>
          </pc:spChg>
          <pc:spChg chg="del">
            <ac:chgData name="Foppa, Pedro" userId="78b15ebb-14ab-45f0-97b3-f50a9b67ce6d" providerId="ADAL" clId="{272B8FC1-575B-2D42-988B-7A0BE7D5428E}" dt="2020-06-12T11:58:32.924" v="76" actId="478"/>
            <ac:spMkLst>
              <pc:docMk/>
              <pc:sldMasterMk cId="1206996952" sldId="2147484051"/>
              <pc:sldLayoutMk cId="2351299355" sldId="2147484059"/>
              <ac:spMk id="9" creationId="{5F8B76A1-3AF5-674D-99FD-98684B3ADE81}"/>
            </ac:spMkLst>
          </pc:spChg>
          <pc:spChg chg="add mod">
            <ac:chgData name="Foppa, Pedro" userId="78b15ebb-14ab-45f0-97b3-f50a9b67ce6d" providerId="ADAL" clId="{272B8FC1-575B-2D42-988B-7A0BE7D5428E}" dt="2020-06-12T11:55:23.430" v="49"/>
            <ac:spMkLst>
              <pc:docMk/>
              <pc:sldMasterMk cId="1206996952" sldId="2147484051"/>
              <pc:sldLayoutMk cId="2351299355" sldId="2147484059"/>
              <ac:spMk id="14" creationId="{0BD8E43D-3E77-6E4C-BCC2-BFBE17E5A5B5}"/>
            </ac:spMkLst>
          </pc:spChg>
          <pc:spChg chg="add mod">
            <ac:chgData name="Foppa, Pedro" userId="78b15ebb-14ab-45f0-97b3-f50a9b67ce6d" providerId="ADAL" clId="{272B8FC1-575B-2D42-988B-7A0BE7D5428E}" dt="2020-06-12T11:58:35.378" v="79"/>
            <ac:spMkLst>
              <pc:docMk/>
              <pc:sldMasterMk cId="1206996952" sldId="2147484051"/>
              <pc:sldLayoutMk cId="2351299355" sldId="2147484059"/>
              <ac:spMk id="14" creationId="{66A49413-34FB-294F-9385-85A11FA317CA}"/>
            </ac:spMkLst>
          </pc:spChg>
          <pc:spChg chg="add mod">
            <ac:chgData name="Foppa, Pedro" userId="78b15ebb-14ab-45f0-97b3-f50a9b67ce6d" providerId="ADAL" clId="{272B8FC1-575B-2D42-988B-7A0BE7D5428E}" dt="2020-06-12T11:58:35.378" v="79"/>
            <ac:spMkLst>
              <pc:docMk/>
              <pc:sldMasterMk cId="1206996952" sldId="2147484051"/>
              <pc:sldLayoutMk cId="2351299355" sldId="2147484059"/>
              <ac:spMk id="15" creationId="{F4F1BC14-DBE6-B346-AC8F-414C9E832986}"/>
            </ac:spMkLst>
          </pc:spChg>
          <pc:spChg chg="mod">
            <ac:chgData name="Foppa, Pedro" userId="78b15ebb-14ab-45f0-97b3-f50a9b67ce6d" providerId="ADAL" clId="{272B8FC1-575B-2D42-988B-7A0BE7D5428E}" dt="2020-06-12T11:55:23.430" v="49"/>
            <ac:spMkLst>
              <pc:docMk/>
              <pc:sldMasterMk cId="1206996952" sldId="2147484051"/>
              <pc:sldLayoutMk cId="2351299355" sldId="2147484059"/>
              <ac:spMk id="16" creationId="{841B32A4-82C4-314A-92D1-9563809FF6AE}"/>
            </ac:spMkLst>
          </pc:spChg>
          <pc:spChg chg="mod">
            <ac:chgData name="Foppa, Pedro" userId="78b15ebb-14ab-45f0-97b3-f50a9b67ce6d" providerId="ADAL" clId="{272B8FC1-575B-2D42-988B-7A0BE7D5428E}" dt="2020-06-12T11:55:23.430" v="49"/>
            <ac:spMkLst>
              <pc:docMk/>
              <pc:sldMasterMk cId="1206996952" sldId="2147484051"/>
              <pc:sldLayoutMk cId="2351299355" sldId="2147484059"/>
              <ac:spMk id="17" creationId="{B569E941-EEB3-8B4F-A16B-03AC581E4167}"/>
            </ac:spMkLst>
          </pc:spChg>
          <pc:spChg chg="mod">
            <ac:chgData name="Foppa, Pedro" userId="78b15ebb-14ab-45f0-97b3-f50a9b67ce6d" providerId="ADAL" clId="{272B8FC1-575B-2D42-988B-7A0BE7D5428E}" dt="2020-06-12T11:58:35.378" v="79"/>
            <ac:spMkLst>
              <pc:docMk/>
              <pc:sldMasterMk cId="1206996952" sldId="2147484051"/>
              <pc:sldLayoutMk cId="2351299355" sldId="2147484059"/>
              <ac:spMk id="17" creationId="{D3846F94-F95D-E542-813C-308A64057545}"/>
            </ac:spMkLst>
          </pc:spChg>
          <pc:spChg chg="mod">
            <ac:chgData name="Foppa, Pedro" userId="78b15ebb-14ab-45f0-97b3-f50a9b67ce6d" providerId="ADAL" clId="{272B8FC1-575B-2D42-988B-7A0BE7D5428E}" dt="2020-06-12T11:58:35.378" v="79"/>
            <ac:spMkLst>
              <pc:docMk/>
              <pc:sldMasterMk cId="1206996952" sldId="2147484051"/>
              <pc:sldLayoutMk cId="2351299355" sldId="2147484059"/>
              <ac:spMk id="18" creationId="{29FDA10F-2226-AB49-96BA-AD7CB08A2205}"/>
            </ac:spMkLst>
          </pc:spChg>
          <pc:spChg chg="mod">
            <ac:chgData name="Foppa, Pedro" userId="78b15ebb-14ab-45f0-97b3-f50a9b67ce6d" providerId="ADAL" clId="{272B8FC1-575B-2D42-988B-7A0BE7D5428E}" dt="2020-06-12T11:55:23.430" v="49"/>
            <ac:spMkLst>
              <pc:docMk/>
              <pc:sldMasterMk cId="1206996952" sldId="2147484051"/>
              <pc:sldLayoutMk cId="2351299355" sldId="2147484059"/>
              <ac:spMk id="18" creationId="{C6296095-20F2-AF40-9A65-8F3A4A262667}"/>
            </ac:spMkLst>
          </pc:spChg>
          <pc:spChg chg="mod">
            <ac:chgData name="Foppa, Pedro" userId="78b15ebb-14ab-45f0-97b3-f50a9b67ce6d" providerId="ADAL" clId="{272B8FC1-575B-2D42-988B-7A0BE7D5428E}" dt="2020-06-12T11:58:35.378" v="79"/>
            <ac:spMkLst>
              <pc:docMk/>
              <pc:sldMasterMk cId="1206996952" sldId="2147484051"/>
              <pc:sldLayoutMk cId="2351299355" sldId="2147484059"/>
              <ac:spMk id="19" creationId="{7601E4C4-72EA-2442-8F9F-1EE749DA9F05}"/>
            </ac:spMkLst>
          </pc:spChg>
          <pc:spChg chg="add mod">
            <ac:chgData name="Foppa, Pedro" userId="78b15ebb-14ab-45f0-97b3-f50a9b67ce6d" providerId="ADAL" clId="{272B8FC1-575B-2D42-988B-7A0BE7D5428E}" dt="2020-06-12T11:55:23.430" v="49"/>
            <ac:spMkLst>
              <pc:docMk/>
              <pc:sldMasterMk cId="1206996952" sldId="2147484051"/>
              <pc:sldLayoutMk cId="2351299355" sldId="2147484059"/>
              <ac:spMk id="19" creationId="{B4772DE8-6BFA-D542-B0C6-99CBC6ADFBEC}"/>
            </ac:spMkLst>
          </pc:spChg>
          <pc:spChg chg="add mod">
            <ac:chgData name="Foppa, Pedro" userId="78b15ebb-14ab-45f0-97b3-f50a9b67ce6d" providerId="ADAL" clId="{272B8FC1-575B-2D42-988B-7A0BE7D5428E}" dt="2020-06-12T11:58:35.378" v="79"/>
            <ac:spMkLst>
              <pc:docMk/>
              <pc:sldMasterMk cId="1206996952" sldId="2147484051"/>
              <pc:sldLayoutMk cId="2351299355" sldId="2147484059"/>
              <ac:spMk id="20" creationId="{B60B37D9-EC58-EB49-93DF-CAF1B8EB68E6}"/>
            </ac:spMkLst>
          </pc:spChg>
          <pc:spChg chg="add mod">
            <ac:chgData name="Foppa, Pedro" userId="78b15ebb-14ab-45f0-97b3-f50a9b67ce6d" providerId="ADAL" clId="{272B8FC1-575B-2D42-988B-7A0BE7D5428E}" dt="2020-06-12T11:55:23.430" v="49"/>
            <ac:spMkLst>
              <pc:docMk/>
              <pc:sldMasterMk cId="1206996952" sldId="2147484051"/>
              <pc:sldLayoutMk cId="2351299355" sldId="2147484059"/>
              <ac:spMk id="20" creationId="{DDF917B0-AA88-1D4E-BD28-96C1D351BD65}"/>
            </ac:spMkLst>
          </pc:spChg>
          <pc:spChg chg="add mod">
            <ac:chgData name="Foppa, Pedro" userId="78b15ebb-14ab-45f0-97b3-f50a9b67ce6d" providerId="ADAL" clId="{272B8FC1-575B-2D42-988B-7A0BE7D5428E}" dt="2020-06-12T11:58:35.378" v="79"/>
            <ac:spMkLst>
              <pc:docMk/>
              <pc:sldMasterMk cId="1206996952" sldId="2147484051"/>
              <pc:sldLayoutMk cId="2351299355" sldId="2147484059"/>
              <ac:spMk id="21" creationId="{76D1C9C3-F427-314F-B186-F33DCA498107}"/>
            </ac:spMkLst>
          </pc:spChg>
          <pc:grpChg chg="del">
            <ac:chgData name="Foppa, Pedro" userId="78b15ebb-14ab-45f0-97b3-f50a9b67ce6d" providerId="ADAL" clId="{272B8FC1-575B-2D42-988B-7A0BE7D5428E}" dt="2020-06-12T11:58:33.598" v="77" actId="478"/>
            <ac:grpSpMkLst>
              <pc:docMk/>
              <pc:sldMasterMk cId="1206996952" sldId="2147484051"/>
              <pc:sldLayoutMk cId="2351299355" sldId="2147484059"/>
              <ac:grpSpMk id="10" creationId="{5EE389DE-5621-AA41-B7DE-B88EA78FF829}"/>
            </ac:grpSpMkLst>
          </pc:grpChg>
          <pc:grpChg chg="add mod">
            <ac:chgData name="Foppa, Pedro" userId="78b15ebb-14ab-45f0-97b3-f50a9b67ce6d" providerId="ADAL" clId="{272B8FC1-575B-2D42-988B-7A0BE7D5428E}" dt="2020-06-12T11:55:23.430" v="49"/>
            <ac:grpSpMkLst>
              <pc:docMk/>
              <pc:sldMasterMk cId="1206996952" sldId="2147484051"/>
              <pc:sldLayoutMk cId="2351299355" sldId="2147484059"/>
              <ac:grpSpMk id="15" creationId="{0CD1792A-79AA-D343-8E72-556EBE919588}"/>
            </ac:grpSpMkLst>
          </pc:grpChg>
          <pc:grpChg chg="add mod">
            <ac:chgData name="Foppa, Pedro" userId="78b15ebb-14ab-45f0-97b3-f50a9b67ce6d" providerId="ADAL" clId="{272B8FC1-575B-2D42-988B-7A0BE7D5428E}" dt="2020-06-12T11:58:35.378" v="79"/>
            <ac:grpSpMkLst>
              <pc:docMk/>
              <pc:sldMasterMk cId="1206996952" sldId="2147484051"/>
              <pc:sldLayoutMk cId="2351299355" sldId="2147484059"/>
              <ac:grpSpMk id="16" creationId="{B1DD9F8D-3F97-3C4C-90B2-58128F954DC0}"/>
            </ac:grpSpMkLst>
          </pc:grpChg>
        </pc:sldLayoutChg>
        <pc:sldLayoutChg chg="addSp delSp modSp">
          <pc:chgData name="Foppa, Pedro" userId="78b15ebb-14ab-45f0-97b3-f50a9b67ce6d" providerId="ADAL" clId="{272B8FC1-575B-2D42-988B-7A0BE7D5428E}" dt="2020-06-12T11:58:22.981" v="71"/>
          <pc:sldLayoutMkLst>
            <pc:docMk/>
            <pc:sldMasterMk cId="1206996952" sldId="2147484051"/>
            <pc:sldLayoutMk cId="2649488594" sldId="2147484304"/>
          </pc:sldLayoutMkLst>
          <pc:spChg chg="del">
            <ac:chgData name="Foppa, Pedro" userId="78b15ebb-14ab-45f0-97b3-f50a9b67ce6d" providerId="ADAL" clId="{272B8FC1-575B-2D42-988B-7A0BE7D5428E}" dt="2020-06-12T11:58:22.008" v="70" actId="478"/>
            <ac:spMkLst>
              <pc:docMk/>
              <pc:sldMasterMk cId="1206996952" sldId="2147484051"/>
              <pc:sldLayoutMk cId="2649488594" sldId="2147484304"/>
              <ac:spMk id="7" creationId="{00000000-0000-0000-0000-000000000000}"/>
            </ac:spMkLst>
          </pc:spChg>
          <pc:spChg chg="add mod">
            <ac:chgData name="Foppa, Pedro" userId="78b15ebb-14ab-45f0-97b3-f50a9b67ce6d" providerId="ADAL" clId="{272B8FC1-575B-2D42-988B-7A0BE7D5428E}" dt="2020-06-12T11:55:14.239" v="43"/>
            <ac:spMkLst>
              <pc:docMk/>
              <pc:sldMasterMk cId="1206996952" sldId="2147484051"/>
              <pc:sldLayoutMk cId="2649488594" sldId="2147484304"/>
              <ac:spMk id="10" creationId="{0C6996A3-8D2D-1843-BFF0-A14518EFBCC3}"/>
            </ac:spMkLst>
          </pc:spChg>
          <pc:spChg chg="add mod">
            <ac:chgData name="Foppa, Pedro" userId="78b15ebb-14ab-45f0-97b3-f50a9b67ce6d" providerId="ADAL" clId="{272B8FC1-575B-2D42-988B-7A0BE7D5428E}" dt="2020-06-12T11:58:22.981" v="71"/>
            <ac:spMkLst>
              <pc:docMk/>
              <pc:sldMasterMk cId="1206996952" sldId="2147484051"/>
              <pc:sldLayoutMk cId="2649488594" sldId="2147484304"/>
              <ac:spMk id="10" creationId="{262C4C1E-84C8-CF4F-9833-9160814DB25F}"/>
            </ac:spMkLst>
          </pc:spChg>
          <pc:spChg chg="add mod">
            <ac:chgData name="Foppa, Pedro" userId="78b15ebb-14ab-45f0-97b3-f50a9b67ce6d" providerId="ADAL" clId="{272B8FC1-575B-2D42-988B-7A0BE7D5428E}" dt="2020-06-12T11:58:22.981" v="71"/>
            <ac:spMkLst>
              <pc:docMk/>
              <pc:sldMasterMk cId="1206996952" sldId="2147484051"/>
              <pc:sldLayoutMk cId="2649488594" sldId="2147484304"/>
              <ac:spMk id="11" creationId="{4019CC32-985F-3D43-8D57-815C3B52A637}"/>
            </ac:spMkLst>
          </pc:spChg>
          <pc:spChg chg="mod">
            <ac:chgData name="Foppa, Pedro" userId="78b15ebb-14ab-45f0-97b3-f50a9b67ce6d" providerId="ADAL" clId="{272B8FC1-575B-2D42-988B-7A0BE7D5428E}" dt="2020-06-12T11:55:14.239" v="43"/>
            <ac:spMkLst>
              <pc:docMk/>
              <pc:sldMasterMk cId="1206996952" sldId="2147484051"/>
              <pc:sldLayoutMk cId="2649488594" sldId="2147484304"/>
              <ac:spMk id="12" creationId="{ADADE36F-C5C9-CA45-9CA2-7FE002DF0B2D}"/>
            </ac:spMkLst>
          </pc:spChg>
          <pc:spChg chg="mod">
            <ac:chgData name="Foppa, Pedro" userId="78b15ebb-14ab-45f0-97b3-f50a9b67ce6d" providerId="ADAL" clId="{272B8FC1-575B-2D42-988B-7A0BE7D5428E}" dt="2020-06-12T11:58:22.981" v="71"/>
            <ac:spMkLst>
              <pc:docMk/>
              <pc:sldMasterMk cId="1206996952" sldId="2147484051"/>
              <pc:sldLayoutMk cId="2649488594" sldId="2147484304"/>
              <ac:spMk id="13" creationId="{A6BA2086-2BAE-7A46-B142-B9A703147CCF}"/>
            </ac:spMkLst>
          </pc:spChg>
          <pc:spChg chg="mod">
            <ac:chgData name="Foppa, Pedro" userId="78b15ebb-14ab-45f0-97b3-f50a9b67ce6d" providerId="ADAL" clId="{272B8FC1-575B-2D42-988B-7A0BE7D5428E}" dt="2020-06-12T11:55:14.239" v="43"/>
            <ac:spMkLst>
              <pc:docMk/>
              <pc:sldMasterMk cId="1206996952" sldId="2147484051"/>
              <pc:sldLayoutMk cId="2649488594" sldId="2147484304"/>
              <ac:spMk id="13" creationId="{E1EBC2A3-07F1-BD48-92B7-8D00D2545EA6}"/>
            </ac:spMkLst>
          </pc:spChg>
          <pc:spChg chg="mod">
            <ac:chgData name="Foppa, Pedro" userId="78b15ebb-14ab-45f0-97b3-f50a9b67ce6d" providerId="ADAL" clId="{272B8FC1-575B-2D42-988B-7A0BE7D5428E}" dt="2020-06-12T11:55:14.239" v="43"/>
            <ac:spMkLst>
              <pc:docMk/>
              <pc:sldMasterMk cId="1206996952" sldId="2147484051"/>
              <pc:sldLayoutMk cId="2649488594" sldId="2147484304"/>
              <ac:spMk id="14" creationId="{74801A32-7751-EF49-8585-AD145B6B8BB0}"/>
            </ac:spMkLst>
          </pc:spChg>
          <pc:spChg chg="mod">
            <ac:chgData name="Foppa, Pedro" userId="78b15ebb-14ab-45f0-97b3-f50a9b67ce6d" providerId="ADAL" clId="{272B8FC1-575B-2D42-988B-7A0BE7D5428E}" dt="2020-06-12T11:58:22.981" v="71"/>
            <ac:spMkLst>
              <pc:docMk/>
              <pc:sldMasterMk cId="1206996952" sldId="2147484051"/>
              <pc:sldLayoutMk cId="2649488594" sldId="2147484304"/>
              <ac:spMk id="14" creationId="{D6597FBC-880F-6449-915C-7086CF5708CE}"/>
            </ac:spMkLst>
          </pc:spChg>
          <pc:spChg chg="add mod">
            <ac:chgData name="Foppa, Pedro" userId="78b15ebb-14ab-45f0-97b3-f50a9b67ce6d" providerId="ADAL" clId="{272B8FC1-575B-2D42-988B-7A0BE7D5428E}" dt="2020-06-12T11:55:14.239" v="43"/>
            <ac:spMkLst>
              <pc:docMk/>
              <pc:sldMasterMk cId="1206996952" sldId="2147484051"/>
              <pc:sldLayoutMk cId="2649488594" sldId="2147484304"/>
              <ac:spMk id="15" creationId="{C44C7ADD-7057-CF49-8A87-9A181FBA6105}"/>
            </ac:spMkLst>
          </pc:spChg>
          <pc:spChg chg="mod">
            <ac:chgData name="Foppa, Pedro" userId="78b15ebb-14ab-45f0-97b3-f50a9b67ce6d" providerId="ADAL" clId="{272B8FC1-575B-2D42-988B-7A0BE7D5428E}" dt="2020-06-12T11:58:22.981" v="71"/>
            <ac:spMkLst>
              <pc:docMk/>
              <pc:sldMasterMk cId="1206996952" sldId="2147484051"/>
              <pc:sldLayoutMk cId="2649488594" sldId="2147484304"/>
              <ac:spMk id="15" creationId="{EFDBD310-56CB-A44B-B734-154F9BBF954B}"/>
            </ac:spMkLst>
          </pc:spChg>
          <pc:spChg chg="del">
            <ac:chgData name="Foppa, Pedro" userId="78b15ebb-14ab-45f0-97b3-f50a9b67ce6d" providerId="ADAL" clId="{272B8FC1-575B-2D42-988B-7A0BE7D5428E}" dt="2020-06-12T11:58:19.675" v="68" actId="478"/>
            <ac:spMkLst>
              <pc:docMk/>
              <pc:sldMasterMk cId="1206996952" sldId="2147484051"/>
              <pc:sldLayoutMk cId="2649488594" sldId="2147484304"/>
              <ac:spMk id="16" creationId="{EBBB6D40-B4C9-8B4A-B2A6-126F64906376}"/>
            </ac:spMkLst>
          </pc:spChg>
          <pc:spChg chg="add mod">
            <ac:chgData name="Foppa, Pedro" userId="78b15ebb-14ab-45f0-97b3-f50a9b67ce6d" providerId="ADAL" clId="{272B8FC1-575B-2D42-988B-7A0BE7D5428E}" dt="2020-06-12T11:58:22.981" v="71"/>
            <ac:spMkLst>
              <pc:docMk/>
              <pc:sldMasterMk cId="1206996952" sldId="2147484051"/>
              <pc:sldLayoutMk cId="2649488594" sldId="2147484304"/>
              <ac:spMk id="17" creationId="{34A6CBDB-DD12-E04B-936B-30E37DB75CBE}"/>
            </ac:spMkLst>
          </pc:spChg>
          <pc:spChg chg="add mod">
            <ac:chgData name="Foppa, Pedro" userId="78b15ebb-14ab-45f0-97b3-f50a9b67ce6d" providerId="ADAL" clId="{272B8FC1-575B-2D42-988B-7A0BE7D5428E}" dt="2020-06-12T11:55:14.239" v="43"/>
            <ac:spMkLst>
              <pc:docMk/>
              <pc:sldMasterMk cId="1206996952" sldId="2147484051"/>
              <pc:sldLayoutMk cId="2649488594" sldId="2147484304"/>
              <ac:spMk id="17" creationId="{3DFD7C7B-9C76-0F46-A763-889CF4CA191A}"/>
            </ac:spMkLst>
          </pc:spChg>
          <pc:spChg chg="add mod">
            <ac:chgData name="Foppa, Pedro" userId="78b15ebb-14ab-45f0-97b3-f50a9b67ce6d" providerId="ADAL" clId="{272B8FC1-575B-2D42-988B-7A0BE7D5428E}" dt="2020-06-12T11:58:22.981" v="71"/>
            <ac:spMkLst>
              <pc:docMk/>
              <pc:sldMasterMk cId="1206996952" sldId="2147484051"/>
              <pc:sldLayoutMk cId="2649488594" sldId="2147484304"/>
              <ac:spMk id="18" creationId="{30AB1FE5-5322-E346-A736-E5C08B5B149F}"/>
            </ac:spMkLst>
          </pc:spChg>
          <pc:grpChg chg="add mod">
            <ac:chgData name="Foppa, Pedro" userId="78b15ebb-14ab-45f0-97b3-f50a9b67ce6d" providerId="ADAL" clId="{272B8FC1-575B-2D42-988B-7A0BE7D5428E}" dt="2020-06-12T11:55:14.239" v="43"/>
            <ac:grpSpMkLst>
              <pc:docMk/>
              <pc:sldMasterMk cId="1206996952" sldId="2147484051"/>
              <pc:sldLayoutMk cId="2649488594" sldId="2147484304"/>
              <ac:grpSpMk id="11" creationId="{73D1FF2F-5398-2947-A4BC-04460AAE8E50}"/>
            </ac:grpSpMkLst>
          </pc:grpChg>
          <pc:grpChg chg="add mod">
            <ac:chgData name="Foppa, Pedro" userId="78b15ebb-14ab-45f0-97b3-f50a9b67ce6d" providerId="ADAL" clId="{272B8FC1-575B-2D42-988B-7A0BE7D5428E}" dt="2020-06-12T11:58:22.981" v="71"/>
            <ac:grpSpMkLst>
              <pc:docMk/>
              <pc:sldMasterMk cId="1206996952" sldId="2147484051"/>
              <pc:sldLayoutMk cId="2649488594" sldId="2147484304"/>
              <ac:grpSpMk id="12" creationId="{372B221F-0239-A34A-ADF5-8990E5295F7C}"/>
            </ac:grpSpMkLst>
          </pc:grpChg>
          <pc:grpChg chg="del">
            <ac:chgData name="Foppa, Pedro" userId="78b15ebb-14ab-45f0-97b3-f50a9b67ce6d" providerId="ADAL" clId="{272B8FC1-575B-2D42-988B-7A0BE7D5428E}" dt="2020-06-12T11:58:20.341" v="69" actId="478"/>
            <ac:grpSpMkLst>
              <pc:docMk/>
              <pc:sldMasterMk cId="1206996952" sldId="2147484051"/>
              <pc:sldLayoutMk cId="2649488594" sldId="2147484304"/>
              <ac:grpSpMk id="24" creationId="{00000000-0000-0000-0000-000000000000}"/>
            </ac:grpSpMkLst>
          </pc:grpChg>
        </pc:sldLayoutChg>
        <pc:sldLayoutChg chg="addSp delSp modSp">
          <pc:chgData name="Foppa, Pedro" userId="78b15ebb-14ab-45f0-97b3-f50a9b67ce6d" providerId="ADAL" clId="{272B8FC1-575B-2D42-988B-7A0BE7D5428E}" dt="2020-06-30T14:26:04.186" v="193" actId="207"/>
          <pc:sldLayoutMkLst>
            <pc:docMk/>
            <pc:sldMasterMk cId="1206996952" sldId="2147484051"/>
            <pc:sldLayoutMk cId="756984059" sldId="2147484411"/>
          </pc:sldLayoutMkLst>
          <pc:spChg chg="del">
            <ac:chgData name="Foppa, Pedro" userId="78b15ebb-14ab-45f0-97b3-f50a9b67ce6d" providerId="ADAL" clId="{272B8FC1-575B-2D42-988B-7A0BE7D5428E}" dt="2020-06-30T14:25:59.319" v="191" actId="478"/>
            <ac:spMkLst>
              <pc:docMk/>
              <pc:sldMasterMk cId="1206996952" sldId="2147484051"/>
              <pc:sldLayoutMk cId="756984059" sldId="2147484411"/>
              <ac:spMk id="5" creationId="{00000000-0000-0000-0000-000000000000}"/>
            </ac:spMkLst>
          </pc:spChg>
          <pc:spChg chg="add mod">
            <ac:chgData name="Foppa, Pedro" userId="78b15ebb-14ab-45f0-97b3-f50a9b67ce6d" providerId="ADAL" clId="{272B8FC1-575B-2D42-988B-7A0BE7D5428E}" dt="2020-06-30T14:26:04.186" v="193" actId="207"/>
            <ac:spMkLst>
              <pc:docMk/>
              <pc:sldMasterMk cId="1206996952" sldId="2147484051"/>
              <pc:sldLayoutMk cId="756984059" sldId="2147484411"/>
              <ac:spMk id="6" creationId="{91EB17D6-1862-9E4C-AC48-E047218919E4}"/>
            </ac:spMkLst>
          </pc:spChg>
        </pc:sldLayoutChg>
        <pc:sldLayoutChg chg="addSp delSp modSp">
          <pc:chgData name="Foppa, Pedro" userId="78b15ebb-14ab-45f0-97b3-f50a9b67ce6d" providerId="ADAL" clId="{272B8FC1-575B-2D42-988B-7A0BE7D5428E}" dt="2020-06-16T10:17:54.069" v="169"/>
          <pc:sldLayoutMkLst>
            <pc:docMk/>
            <pc:sldMasterMk cId="1206996952" sldId="2147484051"/>
            <pc:sldLayoutMk cId="3232804369" sldId="2147484440"/>
          </pc:sldLayoutMkLst>
          <pc:spChg chg="del">
            <ac:chgData name="Foppa, Pedro" userId="78b15ebb-14ab-45f0-97b3-f50a9b67ce6d" providerId="ADAL" clId="{272B8FC1-575B-2D42-988B-7A0BE7D5428E}" dt="2020-06-16T10:17:52.092" v="167" actId="478"/>
            <ac:spMkLst>
              <pc:docMk/>
              <pc:sldMasterMk cId="1206996952" sldId="2147484051"/>
              <pc:sldLayoutMk cId="3232804369" sldId="2147484440"/>
              <ac:spMk id="14" creationId="{089E1852-C4DE-5E41-98DD-018EA1E08921}"/>
            </ac:spMkLst>
          </pc:spChg>
          <pc:spChg chg="del">
            <ac:chgData name="Foppa, Pedro" userId="78b15ebb-14ab-45f0-97b3-f50a9b67ce6d" providerId="ADAL" clId="{272B8FC1-575B-2D42-988B-7A0BE7D5428E}" dt="2020-06-16T10:17:53.134" v="168" actId="478"/>
            <ac:spMkLst>
              <pc:docMk/>
              <pc:sldMasterMk cId="1206996952" sldId="2147484051"/>
              <pc:sldLayoutMk cId="3232804369" sldId="2147484440"/>
              <ac:spMk id="15" creationId="{FB262302-7D3A-5C4A-A3A5-2E73E56962BC}"/>
            </ac:spMkLst>
          </pc:spChg>
          <pc:spChg chg="add mod">
            <ac:chgData name="Foppa, Pedro" userId="78b15ebb-14ab-45f0-97b3-f50a9b67ce6d" providerId="ADAL" clId="{272B8FC1-575B-2D42-988B-7A0BE7D5428E}" dt="2020-06-16T10:17:54.069" v="169"/>
            <ac:spMkLst>
              <pc:docMk/>
              <pc:sldMasterMk cId="1206996952" sldId="2147484051"/>
              <pc:sldLayoutMk cId="3232804369" sldId="2147484440"/>
              <ac:spMk id="16" creationId="{905EFDB8-62A8-1D46-96B4-E5F639C36E41}"/>
            </ac:spMkLst>
          </pc:spChg>
          <pc:spChg chg="add mod">
            <ac:chgData name="Foppa, Pedro" userId="78b15ebb-14ab-45f0-97b3-f50a9b67ce6d" providerId="ADAL" clId="{272B8FC1-575B-2D42-988B-7A0BE7D5428E}" dt="2020-06-16T10:17:54.069" v="169"/>
            <ac:spMkLst>
              <pc:docMk/>
              <pc:sldMasterMk cId="1206996952" sldId="2147484051"/>
              <pc:sldLayoutMk cId="3232804369" sldId="2147484440"/>
              <ac:spMk id="17" creationId="{8FA4B37A-A84E-A740-AFC5-4BCCDF9E8FD7}"/>
            </ac:spMkLst>
          </pc:spChg>
        </pc:sldLayoutChg>
        <pc:sldLayoutChg chg="addSp delSp modSp">
          <pc:chgData name="Foppa, Pedro" userId="78b15ebb-14ab-45f0-97b3-f50a9b67ce6d" providerId="ADAL" clId="{272B8FC1-575B-2D42-988B-7A0BE7D5428E}" dt="2020-06-16T10:17:58.658" v="172"/>
          <pc:sldLayoutMkLst>
            <pc:docMk/>
            <pc:sldMasterMk cId="1206996952" sldId="2147484051"/>
            <pc:sldLayoutMk cId="2742040086" sldId="2147484441"/>
          </pc:sldLayoutMkLst>
          <pc:spChg chg="del">
            <ac:chgData name="Foppa, Pedro" userId="78b15ebb-14ab-45f0-97b3-f50a9b67ce6d" providerId="ADAL" clId="{272B8FC1-575B-2D42-988B-7A0BE7D5428E}" dt="2020-06-16T10:17:56.676" v="170" actId="478"/>
            <ac:spMkLst>
              <pc:docMk/>
              <pc:sldMasterMk cId="1206996952" sldId="2147484051"/>
              <pc:sldLayoutMk cId="2742040086" sldId="2147484441"/>
              <ac:spMk id="14" creationId="{FD83CFD2-3E05-214C-9BC1-C2B041F62EBE}"/>
            </ac:spMkLst>
          </pc:spChg>
          <pc:spChg chg="del">
            <ac:chgData name="Foppa, Pedro" userId="78b15ebb-14ab-45f0-97b3-f50a9b67ce6d" providerId="ADAL" clId="{272B8FC1-575B-2D42-988B-7A0BE7D5428E}" dt="2020-06-16T10:17:57.517" v="171" actId="478"/>
            <ac:spMkLst>
              <pc:docMk/>
              <pc:sldMasterMk cId="1206996952" sldId="2147484051"/>
              <pc:sldLayoutMk cId="2742040086" sldId="2147484441"/>
              <ac:spMk id="15" creationId="{0A895C67-5025-5643-89AF-3ED2D00591C2}"/>
            </ac:spMkLst>
          </pc:spChg>
          <pc:spChg chg="add mod">
            <ac:chgData name="Foppa, Pedro" userId="78b15ebb-14ab-45f0-97b3-f50a9b67ce6d" providerId="ADAL" clId="{272B8FC1-575B-2D42-988B-7A0BE7D5428E}" dt="2020-06-16T10:17:58.658" v="172"/>
            <ac:spMkLst>
              <pc:docMk/>
              <pc:sldMasterMk cId="1206996952" sldId="2147484051"/>
              <pc:sldLayoutMk cId="2742040086" sldId="2147484441"/>
              <ac:spMk id="16" creationId="{4D17428E-ED5B-4447-BB59-326A3A184A4C}"/>
            </ac:spMkLst>
          </pc:spChg>
          <pc:spChg chg="add mod">
            <ac:chgData name="Foppa, Pedro" userId="78b15ebb-14ab-45f0-97b3-f50a9b67ce6d" providerId="ADAL" clId="{272B8FC1-575B-2D42-988B-7A0BE7D5428E}" dt="2020-06-16T10:17:58.658" v="172"/>
            <ac:spMkLst>
              <pc:docMk/>
              <pc:sldMasterMk cId="1206996952" sldId="2147484051"/>
              <pc:sldLayoutMk cId="2742040086" sldId="2147484441"/>
              <ac:spMk id="17" creationId="{1D9D2D67-AD17-BB42-ACFF-EF7F88882EB7}"/>
            </ac:spMkLst>
          </pc:spChg>
        </pc:sldLayoutChg>
      </pc:sldMasterChg>
      <pc:sldMasterChg chg="modSldLayout">
        <pc:chgData name="Foppa, Pedro" userId="78b15ebb-14ab-45f0-97b3-f50a9b67ce6d" providerId="ADAL" clId="{272B8FC1-575B-2D42-988B-7A0BE7D5428E}" dt="2020-07-06T13:07:17.892" v="203" actId="404"/>
        <pc:sldMasterMkLst>
          <pc:docMk/>
          <pc:sldMasterMk cId="3857744936" sldId="2147484138"/>
        </pc:sldMasterMkLst>
        <pc:sldLayoutChg chg="modSp">
          <pc:chgData name="Foppa, Pedro" userId="78b15ebb-14ab-45f0-97b3-f50a9b67ce6d" providerId="ADAL" clId="{272B8FC1-575B-2D42-988B-7A0BE7D5428E}" dt="2020-07-06T13:06:53.691" v="196" actId="404"/>
          <pc:sldLayoutMkLst>
            <pc:docMk/>
            <pc:sldMasterMk cId="3857744936" sldId="2147484138"/>
            <pc:sldLayoutMk cId="2529662652" sldId="2147484204"/>
          </pc:sldLayoutMkLst>
          <pc:spChg chg="mod">
            <ac:chgData name="Foppa, Pedro" userId="78b15ebb-14ab-45f0-97b3-f50a9b67ce6d" providerId="ADAL" clId="{272B8FC1-575B-2D42-988B-7A0BE7D5428E}" dt="2020-07-06T13:06:53.691" v="196" actId="404"/>
            <ac:spMkLst>
              <pc:docMk/>
              <pc:sldMasterMk cId="3857744936" sldId="2147484138"/>
              <pc:sldLayoutMk cId="2529662652" sldId="2147484204"/>
              <ac:spMk id="5" creationId="{00000000-0000-0000-0000-000000000000}"/>
            </ac:spMkLst>
          </pc:spChg>
        </pc:sldLayoutChg>
        <pc:sldLayoutChg chg="modSp">
          <pc:chgData name="Foppa, Pedro" userId="78b15ebb-14ab-45f0-97b3-f50a9b67ce6d" providerId="ADAL" clId="{272B8FC1-575B-2D42-988B-7A0BE7D5428E}" dt="2020-07-06T13:06:57.834" v="197" actId="404"/>
          <pc:sldLayoutMkLst>
            <pc:docMk/>
            <pc:sldMasterMk cId="3857744936" sldId="2147484138"/>
            <pc:sldLayoutMk cId="759301388" sldId="2147484205"/>
          </pc:sldLayoutMkLst>
          <pc:spChg chg="mod">
            <ac:chgData name="Foppa, Pedro" userId="78b15ebb-14ab-45f0-97b3-f50a9b67ce6d" providerId="ADAL" clId="{272B8FC1-575B-2D42-988B-7A0BE7D5428E}" dt="2020-07-06T13:06:57.834" v="197" actId="404"/>
            <ac:spMkLst>
              <pc:docMk/>
              <pc:sldMasterMk cId="3857744936" sldId="2147484138"/>
              <pc:sldLayoutMk cId="759301388" sldId="2147484205"/>
              <ac:spMk id="5" creationId="{503A14FE-D075-C54D-A7E3-E22DBF933384}"/>
            </ac:spMkLst>
          </pc:spChg>
        </pc:sldLayoutChg>
        <pc:sldLayoutChg chg="modSp">
          <pc:chgData name="Foppa, Pedro" userId="78b15ebb-14ab-45f0-97b3-f50a9b67ce6d" providerId="ADAL" clId="{272B8FC1-575B-2D42-988B-7A0BE7D5428E}" dt="2020-07-06T13:07:01.635" v="198" actId="404"/>
          <pc:sldLayoutMkLst>
            <pc:docMk/>
            <pc:sldMasterMk cId="3857744936" sldId="2147484138"/>
            <pc:sldLayoutMk cId="2297738643" sldId="2147484206"/>
          </pc:sldLayoutMkLst>
          <pc:spChg chg="mod">
            <ac:chgData name="Foppa, Pedro" userId="78b15ebb-14ab-45f0-97b3-f50a9b67ce6d" providerId="ADAL" clId="{272B8FC1-575B-2D42-988B-7A0BE7D5428E}" dt="2020-07-06T13:07:01.635" v="198" actId="404"/>
            <ac:spMkLst>
              <pc:docMk/>
              <pc:sldMasterMk cId="3857744936" sldId="2147484138"/>
              <pc:sldLayoutMk cId="2297738643" sldId="2147484206"/>
              <ac:spMk id="14" creationId="{92C408C0-1A1B-4D4D-B79A-2D37D6F3CB19}"/>
            </ac:spMkLst>
          </pc:spChg>
        </pc:sldLayoutChg>
        <pc:sldLayoutChg chg="modSp">
          <pc:chgData name="Foppa, Pedro" userId="78b15ebb-14ab-45f0-97b3-f50a9b67ce6d" providerId="ADAL" clId="{272B8FC1-575B-2D42-988B-7A0BE7D5428E}" dt="2020-07-06T13:07:04.047" v="199" actId="404"/>
          <pc:sldLayoutMkLst>
            <pc:docMk/>
            <pc:sldMasterMk cId="3857744936" sldId="2147484138"/>
            <pc:sldLayoutMk cId="4243739512" sldId="2147484207"/>
          </pc:sldLayoutMkLst>
          <pc:spChg chg="mod">
            <ac:chgData name="Foppa, Pedro" userId="78b15ebb-14ab-45f0-97b3-f50a9b67ce6d" providerId="ADAL" clId="{272B8FC1-575B-2D42-988B-7A0BE7D5428E}" dt="2020-07-06T13:07:04.047" v="199" actId="404"/>
            <ac:spMkLst>
              <pc:docMk/>
              <pc:sldMasterMk cId="3857744936" sldId="2147484138"/>
              <pc:sldLayoutMk cId="4243739512" sldId="2147484207"/>
              <ac:spMk id="11" creationId="{DC41670F-D9DB-3140-AAEA-4430FBF2D30A}"/>
            </ac:spMkLst>
          </pc:spChg>
        </pc:sldLayoutChg>
        <pc:sldLayoutChg chg="modSp">
          <pc:chgData name="Foppa, Pedro" userId="78b15ebb-14ab-45f0-97b3-f50a9b67ce6d" providerId="ADAL" clId="{272B8FC1-575B-2D42-988B-7A0BE7D5428E}" dt="2020-07-06T13:07:06.756" v="200" actId="404"/>
          <pc:sldLayoutMkLst>
            <pc:docMk/>
            <pc:sldMasterMk cId="3857744936" sldId="2147484138"/>
            <pc:sldLayoutMk cId="3667487760" sldId="2147484208"/>
          </pc:sldLayoutMkLst>
          <pc:spChg chg="mod">
            <ac:chgData name="Foppa, Pedro" userId="78b15ebb-14ab-45f0-97b3-f50a9b67ce6d" providerId="ADAL" clId="{272B8FC1-575B-2D42-988B-7A0BE7D5428E}" dt="2020-07-06T13:07:06.756" v="200" actId="404"/>
            <ac:spMkLst>
              <pc:docMk/>
              <pc:sldMasterMk cId="3857744936" sldId="2147484138"/>
              <pc:sldLayoutMk cId="3667487760" sldId="2147484208"/>
              <ac:spMk id="8" creationId="{FE1C86EE-79CD-A844-BC58-36532ABD5C56}"/>
            </ac:spMkLst>
          </pc:spChg>
        </pc:sldLayoutChg>
        <pc:sldLayoutChg chg="modSp">
          <pc:chgData name="Foppa, Pedro" userId="78b15ebb-14ab-45f0-97b3-f50a9b67ce6d" providerId="ADAL" clId="{272B8FC1-575B-2D42-988B-7A0BE7D5428E}" dt="2020-07-06T13:07:09.632" v="201" actId="404"/>
          <pc:sldLayoutMkLst>
            <pc:docMk/>
            <pc:sldMasterMk cId="3857744936" sldId="2147484138"/>
            <pc:sldLayoutMk cId="1386436423" sldId="2147484209"/>
          </pc:sldLayoutMkLst>
          <pc:spChg chg="mod">
            <ac:chgData name="Foppa, Pedro" userId="78b15ebb-14ab-45f0-97b3-f50a9b67ce6d" providerId="ADAL" clId="{272B8FC1-575B-2D42-988B-7A0BE7D5428E}" dt="2020-07-06T13:07:09.632" v="201" actId="404"/>
            <ac:spMkLst>
              <pc:docMk/>
              <pc:sldMasterMk cId="3857744936" sldId="2147484138"/>
              <pc:sldLayoutMk cId="1386436423" sldId="2147484209"/>
              <ac:spMk id="8" creationId="{BC6158FE-928A-7845-B66A-66F0FE0F7F9C}"/>
            </ac:spMkLst>
          </pc:spChg>
        </pc:sldLayoutChg>
        <pc:sldLayoutChg chg="modSp">
          <pc:chgData name="Foppa, Pedro" userId="78b15ebb-14ab-45f0-97b3-f50a9b67ce6d" providerId="ADAL" clId="{272B8FC1-575B-2D42-988B-7A0BE7D5428E}" dt="2020-07-06T13:07:12.968" v="202" actId="404"/>
          <pc:sldLayoutMkLst>
            <pc:docMk/>
            <pc:sldMasterMk cId="3857744936" sldId="2147484138"/>
            <pc:sldLayoutMk cId="860773480" sldId="2147484210"/>
          </pc:sldLayoutMkLst>
          <pc:spChg chg="mod">
            <ac:chgData name="Foppa, Pedro" userId="78b15ebb-14ab-45f0-97b3-f50a9b67ce6d" providerId="ADAL" clId="{272B8FC1-575B-2D42-988B-7A0BE7D5428E}" dt="2020-07-06T13:07:12.968" v="202" actId="404"/>
            <ac:spMkLst>
              <pc:docMk/>
              <pc:sldMasterMk cId="3857744936" sldId="2147484138"/>
              <pc:sldLayoutMk cId="860773480" sldId="2147484210"/>
              <ac:spMk id="8" creationId="{83FBF726-3A82-7143-ACCB-5046CC509D9D}"/>
            </ac:spMkLst>
          </pc:spChg>
        </pc:sldLayoutChg>
        <pc:sldLayoutChg chg="modSp">
          <pc:chgData name="Foppa, Pedro" userId="78b15ebb-14ab-45f0-97b3-f50a9b67ce6d" providerId="ADAL" clId="{272B8FC1-575B-2D42-988B-7A0BE7D5428E}" dt="2020-07-06T13:07:17.892" v="203" actId="404"/>
          <pc:sldLayoutMkLst>
            <pc:docMk/>
            <pc:sldMasterMk cId="3857744936" sldId="2147484138"/>
            <pc:sldLayoutMk cId="2342834896" sldId="2147484216"/>
          </pc:sldLayoutMkLst>
          <pc:spChg chg="mod">
            <ac:chgData name="Foppa, Pedro" userId="78b15ebb-14ab-45f0-97b3-f50a9b67ce6d" providerId="ADAL" clId="{272B8FC1-575B-2D42-988B-7A0BE7D5428E}" dt="2020-07-06T13:07:17.892" v="203" actId="404"/>
            <ac:spMkLst>
              <pc:docMk/>
              <pc:sldMasterMk cId="3857744936" sldId="2147484138"/>
              <pc:sldLayoutMk cId="2342834896" sldId="2147484216"/>
              <ac:spMk id="11" creationId="{0270B6DD-EFD0-B148-AC2D-17D9B4352A1A}"/>
            </ac:spMkLst>
          </pc:spChg>
        </pc:sldLayoutChg>
      </pc:sldMasterChg>
    </pc:docChg>
  </pc:docChgLst>
  <pc:docChgLst>
    <pc:chgData name="Foppa, Pedro" userId="78b15ebb-14ab-45f0-97b3-f50a9b67ce6d" providerId="ADAL" clId="{423C550B-CC57-7E4D-88B8-4D127BE51673}"/>
    <pc:docChg chg="undo redo custSel modSld modMainMaster">
      <pc:chgData name="Foppa, Pedro" userId="78b15ebb-14ab-45f0-97b3-f50a9b67ce6d" providerId="ADAL" clId="{423C550B-CC57-7E4D-88B8-4D127BE51673}" dt="2020-05-27T13:40:09.570" v="184" actId="20577"/>
      <pc:docMkLst>
        <pc:docMk/>
      </pc:docMkLst>
      <pc:sldChg chg="modSp">
        <pc:chgData name="Foppa, Pedro" userId="78b15ebb-14ab-45f0-97b3-f50a9b67ce6d" providerId="ADAL" clId="{423C550B-CC57-7E4D-88B8-4D127BE51673}" dt="2020-05-27T13:40:09.570" v="184" actId="20577"/>
        <pc:sldMkLst>
          <pc:docMk/>
          <pc:sldMk cId="1112600258" sldId="462"/>
        </pc:sldMkLst>
        <pc:spChg chg="mod">
          <ac:chgData name="Foppa, Pedro" userId="78b15ebb-14ab-45f0-97b3-f50a9b67ce6d" providerId="ADAL" clId="{423C550B-CC57-7E4D-88B8-4D127BE51673}" dt="2020-05-27T13:40:09.570" v="184" actId="20577"/>
          <ac:spMkLst>
            <pc:docMk/>
            <pc:sldMk cId="1112600258" sldId="462"/>
            <ac:spMk id="3" creationId="{00000000-0000-0000-0000-000000000000}"/>
          </ac:spMkLst>
        </pc:spChg>
      </pc:sldChg>
      <pc:sldChg chg="addSp delSp modSp">
        <pc:chgData name="Foppa, Pedro" userId="78b15ebb-14ab-45f0-97b3-f50a9b67ce6d" providerId="ADAL" clId="{423C550B-CC57-7E4D-88B8-4D127BE51673}" dt="2020-04-21T09:52:00.199" v="22"/>
        <pc:sldMkLst>
          <pc:docMk/>
          <pc:sldMk cId="1592991364" sldId="612"/>
        </pc:sldMkLst>
        <pc:spChg chg="add del mod">
          <ac:chgData name="Foppa, Pedro" userId="78b15ebb-14ab-45f0-97b3-f50a9b67ce6d" providerId="ADAL" clId="{423C550B-CC57-7E4D-88B8-4D127BE51673}" dt="2020-04-21T09:52:00.199" v="22"/>
          <ac:spMkLst>
            <pc:docMk/>
            <pc:sldMk cId="1592991364" sldId="612"/>
            <ac:spMk id="2" creationId="{D70FB862-E2A7-1340-8218-26B908BDCCE4}"/>
          </ac:spMkLst>
        </pc:spChg>
        <pc:spChg chg="add mod">
          <ac:chgData name="Foppa, Pedro" userId="78b15ebb-14ab-45f0-97b3-f50a9b67ce6d" providerId="ADAL" clId="{423C550B-CC57-7E4D-88B8-4D127BE51673}" dt="2020-04-21T09:52:00.199" v="22"/>
          <ac:spMkLst>
            <pc:docMk/>
            <pc:sldMk cId="1592991364" sldId="612"/>
            <ac:spMk id="3" creationId="{0B14CB9A-8CCB-A447-9D8A-990D2500EF94}"/>
          </ac:spMkLst>
        </pc:spChg>
        <pc:spChg chg="mod">
          <ac:chgData name="Foppa, Pedro" userId="78b15ebb-14ab-45f0-97b3-f50a9b67ce6d" providerId="ADAL" clId="{423C550B-CC57-7E4D-88B8-4D127BE51673}" dt="2020-04-21T09:52:00.199" v="22"/>
          <ac:spMkLst>
            <pc:docMk/>
            <pc:sldMk cId="1592991364" sldId="612"/>
            <ac:spMk id="5" creationId="{00000000-0000-0000-0000-000000000000}"/>
          </ac:spMkLst>
        </pc:spChg>
      </pc:sldChg>
      <pc:sldMasterChg chg="modSldLayout">
        <pc:chgData name="Foppa, Pedro" userId="78b15ebb-14ab-45f0-97b3-f50a9b67ce6d" providerId="ADAL" clId="{423C550B-CC57-7E4D-88B8-4D127BE51673}" dt="2020-05-06T09:41:32.667" v="75"/>
        <pc:sldMasterMkLst>
          <pc:docMk/>
          <pc:sldMasterMk cId="300464794" sldId="2147483648"/>
        </pc:sldMasterMkLst>
        <pc:sldLayoutChg chg="addSp delSp modSp">
          <pc:chgData name="Foppa, Pedro" userId="78b15ebb-14ab-45f0-97b3-f50a9b67ce6d" providerId="ADAL" clId="{423C550B-CC57-7E4D-88B8-4D127BE51673}" dt="2020-04-21T09:51:47.780" v="21" actId="478"/>
          <pc:sldLayoutMkLst>
            <pc:docMk/>
            <pc:sldMasterMk cId="300464794" sldId="2147483648"/>
            <pc:sldLayoutMk cId="4276879334" sldId="2147483806"/>
          </pc:sldLayoutMkLst>
          <pc:spChg chg="del mod">
            <ac:chgData name="Foppa, Pedro" userId="78b15ebb-14ab-45f0-97b3-f50a9b67ce6d" providerId="ADAL" clId="{423C550B-CC57-7E4D-88B8-4D127BE51673}" dt="2020-04-21T09:51:47.780" v="21" actId="478"/>
            <ac:spMkLst>
              <pc:docMk/>
              <pc:sldMasterMk cId="300464794" sldId="2147483648"/>
              <pc:sldLayoutMk cId="4276879334" sldId="2147483806"/>
              <ac:spMk id="5" creationId="{00000000-0000-0000-0000-000000000000}"/>
            </ac:spMkLst>
          </pc:spChg>
          <pc:spChg chg="add del mod">
            <ac:chgData name="Foppa, Pedro" userId="78b15ebb-14ab-45f0-97b3-f50a9b67ce6d" providerId="ADAL" clId="{423C550B-CC57-7E4D-88B8-4D127BE51673}" dt="2020-04-21T09:51:06.415" v="15"/>
            <ac:spMkLst>
              <pc:docMk/>
              <pc:sldMasterMk cId="300464794" sldId="2147483648"/>
              <pc:sldLayoutMk cId="4276879334" sldId="2147483806"/>
              <ac:spMk id="7" creationId="{505A7ABA-9703-B247-A4F0-24EABE1B09A6}"/>
            </ac:spMkLst>
          </pc:spChg>
          <pc:spChg chg="add mod">
            <ac:chgData name="Foppa, Pedro" userId="78b15ebb-14ab-45f0-97b3-f50a9b67ce6d" providerId="ADAL" clId="{423C550B-CC57-7E4D-88B8-4D127BE51673}" dt="2020-04-21T09:51:44.923" v="20" actId="20577"/>
            <ac:spMkLst>
              <pc:docMk/>
              <pc:sldMasterMk cId="300464794" sldId="2147483648"/>
              <pc:sldLayoutMk cId="4276879334" sldId="2147483806"/>
              <ac:spMk id="8" creationId="{EC1B3813-DD9D-954E-BE79-A994AB3AFD51}"/>
            </ac:spMkLst>
          </pc:spChg>
        </pc:sldLayoutChg>
        <pc:sldLayoutChg chg="addSp delSp modSp">
          <pc:chgData name="Foppa, Pedro" userId="78b15ebb-14ab-45f0-97b3-f50a9b67ce6d" providerId="ADAL" clId="{423C550B-CC57-7E4D-88B8-4D127BE51673}" dt="2020-05-06T09:40:51.584" v="54"/>
          <pc:sldLayoutMkLst>
            <pc:docMk/>
            <pc:sldMasterMk cId="300464794" sldId="2147483648"/>
            <pc:sldLayoutMk cId="2589326424" sldId="2147484317"/>
          </pc:sldLayoutMkLst>
          <pc:spChg chg="del">
            <ac:chgData name="Foppa, Pedro" userId="78b15ebb-14ab-45f0-97b3-f50a9b67ce6d" providerId="ADAL" clId="{423C550B-CC57-7E4D-88B8-4D127BE51673}" dt="2020-05-06T09:40:50.881" v="53" actId="478"/>
            <ac:spMkLst>
              <pc:docMk/>
              <pc:sldMasterMk cId="300464794" sldId="2147483648"/>
              <pc:sldLayoutMk cId="2589326424" sldId="2147484317"/>
              <ac:spMk id="5" creationId="{00000000-0000-0000-0000-000000000000}"/>
            </ac:spMkLst>
          </pc:spChg>
          <pc:spChg chg="add mod">
            <ac:chgData name="Foppa, Pedro" userId="78b15ebb-14ab-45f0-97b3-f50a9b67ce6d" providerId="ADAL" clId="{423C550B-CC57-7E4D-88B8-4D127BE51673}" dt="2020-05-06T09:40:51.584" v="54"/>
            <ac:spMkLst>
              <pc:docMk/>
              <pc:sldMasterMk cId="300464794" sldId="2147483648"/>
              <pc:sldLayoutMk cId="2589326424" sldId="2147484317"/>
              <ac:spMk id="7" creationId="{C6C80C38-3722-474E-8B11-A2D0DDDA4086}"/>
            </ac:spMkLst>
          </pc:spChg>
        </pc:sldLayoutChg>
        <pc:sldLayoutChg chg="addSp delSp modSp">
          <pc:chgData name="Foppa, Pedro" userId="78b15ebb-14ab-45f0-97b3-f50a9b67ce6d" providerId="ADAL" clId="{423C550B-CC57-7E4D-88B8-4D127BE51673}" dt="2020-05-06T09:41:02.807" v="60"/>
          <pc:sldLayoutMkLst>
            <pc:docMk/>
            <pc:sldMasterMk cId="300464794" sldId="2147483648"/>
            <pc:sldLayoutMk cId="2168013846" sldId="2147484318"/>
          </pc:sldLayoutMkLst>
          <pc:spChg chg="del">
            <ac:chgData name="Foppa, Pedro" userId="78b15ebb-14ab-45f0-97b3-f50a9b67ce6d" providerId="ADAL" clId="{423C550B-CC57-7E4D-88B8-4D127BE51673}" dt="2020-05-06T09:41:02.536" v="59" actId="478"/>
            <ac:spMkLst>
              <pc:docMk/>
              <pc:sldMasterMk cId="300464794" sldId="2147483648"/>
              <pc:sldLayoutMk cId="2168013846" sldId="2147484318"/>
              <ac:spMk id="7" creationId="{89A70FBC-EACC-CB4D-8FF2-D940F6554594}"/>
            </ac:spMkLst>
          </pc:spChg>
          <pc:spChg chg="add mod">
            <ac:chgData name="Foppa, Pedro" userId="78b15ebb-14ab-45f0-97b3-f50a9b67ce6d" providerId="ADAL" clId="{423C550B-CC57-7E4D-88B8-4D127BE51673}" dt="2020-05-06T09:41:02.807" v="60"/>
            <ac:spMkLst>
              <pc:docMk/>
              <pc:sldMasterMk cId="300464794" sldId="2147483648"/>
              <pc:sldLayoutMk cId="2168013846" sldId="2147484318"/>
              <ac:spMk id="10" creationId="{67306422-B398-BC4C-8476-3EB6DBC1663E}"/>
            </ac:spMkLst>
          </pc:spChg>
        </pc:sldLayoutChg>
        <pc:sldLayoutChg chg="addSp delSp modSp">
          <pc:chgData name="Foppa, Pedro" userId="78b15ebb-14ab-45f0-97b3-f50a9b67ce6d" providerId="ADAL" clId="{423C550B-CC57-7E4D-88B8-4D127BE51673}" dt="2020-05-06T09:41:26.142" v="71"/>
          <pc:sldLayoutMkLst>
            <pc:docMk/>
            <pc:sldMasterMk cId="300464794" sldId="2147483648"/>
            <pc:sldLayoutMk cId="1373587223" sldId="2147484319"/>
          </pc:sldLayoutMkLst>
          <pc:spChg chg="add mod">
            <ac:chgData name="Foppa, Pedro" userId="78b15ebb-14ab-45f0-97b3-f50a9b67ce6d" providerId="ADAL" clId="{423C550B-CC57-7E4D-88B8-4D127BE51673}" dt="2020-05-06T09:41:26.142" v="71"/>
            <ac:spMkLst>
              <pc:docMk/>
              <pc:sldMasterMk cId="300464794" sldId="2147483648"/>
              <pc:sldLayoutMk cId="1373587223" sldId="2147484319"/>
              <ac:spMk id="10" creationId="{5ABD8F74-8FD6-554A-BB95-259D126DE6E1}"/>
            </ac:spMkLst>
          </pc:spChg>
          <pc:spChg chg="del">
            <ac:chgData name="Foppa, Pedro" userId="78b15ebb-14ab-45f0-97b3-f50a9b67ce6d" providerId="ADAL" clId="{423C550B-CC57-7E4D-88B8-4D127BE51673}" dt="2020-05-06T09:41:25.792" v="70" actId="478"/>
            <ac:spMkLst>
              <pc:docMk/>
              <pc:sldMasterMk cId="300464794" sldId="2147483648"/>
              <pc:sldLayoutMk cId="1373587223" sldId="2147484319"/>
              <ac:spMk id="13" creationId="{CE9FFC61-84E1-2D43-B719-A84C667E7B59}"/>
            </ac:spMkLst>
          </pc:spChg>
        </pc:sldLayoutChg>
        <pc:sldLayoutChg chg="modSp">
          <pc:chgData name="Foppa, Pedro" userId="78b15ebb-14ab-45f0-97b3-f50a9b67ce6d" providerId="ADAL" clId="{423C550B-CC57-7E4D-88B8-4D127BE51673}" dt="2020-05-06T09:40:40.709" v="48" actId="255"/>
          <pc:sldLayoutMkLst>
            <pc:docMk/>
            <pc:sldMasterMk cId="300464794" sldId="2147483648"/>
            <pc:sldLayoutMk cId="395497918" sldId="2147484322"/>
          </pc:sldLayoutMkLst>
          <pc:spChg chg="mod">
            <ac:chgData name="Foppa, Pedro" userId="78b15ebb-14ab-45f0-97b3-f50a9b67ce6d" providerId="ADAL" clId="{423C550B-CC57-7E4D-88B8-4D127BE51673}" dt="2020-05-06T09:40:40.709" v="48" actId="255"/>
            <ac:spMkLst>
              <pc:docMk/>
              <pc:sldMasterMk cId="300464794" sldId="2147483648"/>
              <pc:sldLayoutMk cId="395497918" sldId="2147484322"/>
              <ac:spMk id="7" creationId="{89A70FBC-EACC-CB4D-8FF2-D940F6554594}"/>
            </ac:spMkLst>
          </pc:spChg>
        </pc:sldLayoutChg>
        <pc:sldLayoutChg chg="addSp delSp modSp">
          <pc:chgData name="Foppa, Pedro" userId="78b15ebb-14ab-45f0-97b3-f50a9b67ce6d" providerId="ADAL" clId="{423C550B-CC57-7E4D-88B8-4D127BE51673}" dt="2020-05-06T09:40:45.492" v="50"/>
          <pc:sldLayoutMkLst>
            <pc:docMk/>
            <pc:sldMasterMk cId="300464794" sldId="2147483648"/>
            <pc:sldLayoutMk cId="2888925092" sldId="2147484323"/>
          </pc:sldLayoutMkLst>
          <pc:spChg chg="del">
            <ac:chgData name="Foppa, Pedro" userId="78b15ebb-14ab-45f0-97b3-f50a9b67ce6d" providerId="ADAL" clId="{423C550B-CC57-7E4D-88B8-4D127BE51673}" dt="2020-05-06T09:40:45.168" v="49" actId="478"/>
            <ac:spMkLst>
              <pc:docMk/>
              <pc:sldMasterMk cId="300464794" sldId="2147483648"/>
              <pc:sldLayoutMk cId="2888925092" sldId="2147484323"/>
              <ac:spMk id="7" creationId="{89A70FBC-EACC-CB4D-8FF2-D940F6554594}"/>
            </ac:spMkLst>
          </pc:spChg>
          <pc:spChg chg="add mod">
            <ac:chgData name="Foppa, Pedro" userId="78b15ebb-14ab-45f0-97b3-f50a9b67ce6d" providerId="ADAL" clId="{423C550B-CC57-7E4D-88B8-4D127BE51673}" dt="2020-05-06T09:40:45.492" v="50"/>
            <ac:spMkLst>
              <pc:docMk/>
              <pc:sldMasterMk cId="300464794" sldId="2147483648"/>
              <pc:sldLayoutMk cId="2888925092" sldId="2147484323"/>
              <ac:spMk id="12" creationId="{08CE8C71-4A26-D849-813C-580602CCBDA2}"/>
            </ac:spMkLst>
          </pc:spChg>
        </pc:sldLayoutChg>
        <pc:sldLayoutChg chg="addSp delSp modSp">
          <pc:chgData name="Foppa, Pedro" userId="78b15ebb-14ab-45f0-97b3-f50a9b67ce6d" providerId="ADAL" clId="{423C550B-CC57-7E4D-88B8-4D127BE51673}" dt="2020-05-06T09:40:48.481" v="52"/>
          <pc:sldLayoutMkLst>
            <pc:docMk/>
            <pc:sldMasterMk cId="300464794" sldId="2147483648"/>
            <pc:sldLayoutMk cId="1322699549" sldId="2147484324"/>
          </pc:sldLayoutMkLst>
          <pc:spChg chg="del">
            <ac:chgData name="Foppa, Pedro" userId="78b15ebb-14ab-45f0-97b3-f50a9b67ce6d" providerId="ADAL" clId="{423C550B-CC57-7E4D-88B8-4D127BE51673}" dt="2020-05-06T09:40:48.113" v="51" actId="478"/>
            <ac:spMkLst>
              <pc:docMk/>
              <pc:sldMasterMk cId="300464794" sldId="2147483648"/>
              <pc:sldLayoutMk cId="1322699549" sldId="2147484324"/>
              <ac:spMk id="7" creationId="{89A70FBC-EACC-CB4D-8FF2-D940F6554594}"/>
            </ac:spMkLst>
          </pc:spChg>
          <pc:spChg chg="add mod">
            <ac:chgData name="Foppa, Pedro" userId="78b15ebb-14ab-45f0-97b3-f50a9b67ce6d" providerId="ADAL" clId="{423C550B-CC57-7E4D-88B8-4D127BE51673}" dt="2020-05-06T09:40:48.481" v="52"/>
            <ac:spMkLst>
              <pc:docMk/>
              <pc:sldMasterMk cId="300464794" sldId="2147483648"/>
              <pc:sldLayoutMk cId="1322699549" sldId="2147484324"/>
              <ac:spMk id="10" creationId="{122CC552-B995-3D44-97DB-048FA9D7391C}"/>
            </ac:spMkLst>
          </pc:spChg>
        </pc:sldLayoutChg>
        <pc:sldLayoutChg chg="addSp delSp modSp">
          <pc:chgData name="Foppa, Pedro" userId="78b15ebb-14ab-45f0-97b3-f50a9b67ce6d" providerId="ADAL" clId="{423C550B-CC57-7E4D-88B8-4D127BE51673}" dt="2020-05-06T09:40:53.985" v="56"/>
          <pc:sldLayoutMkLst>
            <pc:docMk/>
            <pc:sldMasterMk cId="300464794" sldId="2147483648"/>
            <pc:sldLayoutMk cId="3386269025" sldId="2147484325"/>
          </pc:sldLayoutMkLst>
          <pc:spChg chg="del">
            <ac:chgData name="Foppa, Pedro" userId="78b15ebb-14ab-45f0-97b3-f50a9b67ce6d" providerId="ADAL" clId="{423C550B-CC57-7E4D-88B8-4D127BE51673}" dt="2020-05-06T09:40:53.649" v="55" actId="478"/>
            <ac:spMkLst>
              <pc:docMk/>
              <pc:sldMasterMk cId="300464794" sldId="2147483648"/>
              <pc:sldLayoutMk cId="3386269025" sldId="2147484325"/>
              <ac:spMk id="7" creationId="{89A70FBC-EACC-CB4D-8FF2-D940F6554594}"/>
            </ac:spMkLst>
          </pc:spChg>
          <pc:spChg chg="add mod">
            <ac:chgData name="Foppa, Pedro" userId="78b15ebb-14ab-45f0-97b3-f50a9b67ce6d" providerId="ADAL" clId="{423C550B-CC57-7E4D-88B8-4D127BE51673}" dt="2020-05-06T09:40:53.985" v="56"/>
            <ac:spMkLst>
              <pc:docMk/>
              <pc:sldMasterMk cId="300464794" sldId="2147483648"/>
              <pc:sldLayoutMk cId="3386269025" sldId="2147484325"/>
              <ac:spMk id="10" creationId="{DF12CDA4-6DB7-9B47-B8BD-BC7266102294}"/>
            </ac:spMkLst>
          </pc:spChg>
        </pc:sldLayoutChg>
        <pc:sldLayoutChg chg="addSp delSp modSp">
          <pc:chgData name="Foppa, Pedro" userId="78b15ebb-14ab-45f0-97b3-f50a9b67ce6d" providerId="ADAL" clId="{423C550B-CC57-7E4D-88B8-4D127BE51673}" dt="2020-05-06T09:41:22.832" v="69"/>
          <pc:sldLayoutMkLst>
            <pc:docMk/>
            <pc:sldMasterMk cId="300464794" sldId="2147483648"/>
            <pc:sldLayoutMk cId="1668724322" sldId="2147484326"/>
          </pc:sldLayoutMkLst>
          <pc:spChg chg="add mod">
            <ac:chgData name="Foppa, Pedro" userId="78b15ebb-14ab-45f0-97b3-f50a9b67ce6d" providerId="ADAL" clId="{423C550B-CC57-7E4D-88B8-4D127BE51673}" dt="2020-05-06T09:41:22.832" v="69"/>
            <ac:spMkLst>
              <pc:docMk/>
              <pc:sldMasterMk cId="300464794" sldId="2147483648"/>
              <pc:sldLayoutMk cId="1668724322" sldId="2147484326"/>
              <ac:spMk id="9" creationId="{8D950501-8A96-F740-8901-23C73CDCDD2D}"/>
            </ac:spMkLst>
          </pc:spChg>
          <pc:spChg chg="del">
            <ac:chgData name="Foppa, Pedro" userId="78b15ebb-14ab-45f0-97b3-f50a9b67ce6d" providerId="ADAL" clId="{423C550B-CC57-7E4D-88B8-4D127BE51673}" dt="2020-05-06T09:41:22.499" v="68" actId="478"/>
            <ac:spMkLst>
              <pc:docMk/>
              <pc:sldMasterMk cId="300464794" sldId="2147483648"/>
              <pc:sldLayoutMk cId="1668724322" sldId="2147484326"/>
              <ac:spMk id="14" creationId="{3287F68B-EF15-A64D-8BC5-46F500332B07}"/>
            </ac:spMkLst>
          </pc:spChg>
        </pc:sldLayoutChg>
        <pc:sldLayoutChg chg="modSp">
          <pc:chgData name="Foppa, Pedro" userId="78b15ebb-14ab-45f0-97b3-f50a9b67ce6d" providerId="ADAL" clId="{423C550B-CC57-7E4D-88B8-4D127BE51673}" dt="2020-05-06T09:41:11.280" v="63" actId="255"/>
          <pc:sldLayoutMkLst>
            <pc:docMk/>
            <pc:sldMasterMk cId="300464794" sldId="2147483648"/>
            <pc:sldLayoutMk cId="913617527" sldId="2147484327"/>
          </pc:sldLayoutMkLst>
          <pc:spChg chg="mod">
            <ac:chgData name="Foppa, Pedro" userId="78b15ebb-14ab-45f0-97b3-f50a9b67ce6d" providerId="ADAL" clId="{423C550B-CC57-7E4D-88B8-4D127BE51673}" dt="2020-05-06T09:41:11.280" v="63" actId="255"/>
            <ac:spMkLst>
              <pc:docMk/>
              <pc:sldMasterMk cId="300464794" sldId="2147483648"/>
              <pc:sldLayoutMk cId="913617527" sldId="2147484327"/>
              <ac:spMk id="15" creationId="{DC08678F-C010-7546-A7A1-17A104779427}"/>
            </ac:spMkLst>
          </pc:spChg>
        </pc:sldLayoutChg>
        <pc:sldLayoutChg chg="addSp delSp modSp">
          <pc:chgData name="Foppa, Pedro" userId="78b15ebb-14ab-45f0-97b3-f50a9b67ce6d" providerId="ADAL" clId="{423C550B-CC57-7E4D-88B8-4D127BE51673}" dt="2020-05-06T09:40:59.679" v="58"/>
          <pc:sldLayoutMkLst>
            <pc:docMk/>
            <pc:sldMasterMk cId="300464794" sldId="2147483648"/>
            <pc:sldLayoutMk cId="3995273153" sldId="2147484328"/>
          </pc:sldLayoutMkLst>
          <pc:spChg chg="del">
            <ac:chgData name="Foppa, Pedro" userId="78b15ebb-14ab-45f0-97b3-f50a9b67ce6d" providerId="ADAL" clId="{423C550B-CC57-7E4D-88B8-4D127BE51673}" dt="2020-05-06T09:40:59.403" v="57" actId="478"/>
            <ac:spMkLst>
              <pc:docMk/>
              <pc:sldMasterMk cId="300464794" sldId="2147483648"/>
              <pc:sldLayoutMk cId="3995273153" sldId="2147484328"/>
              <ac:spMk id="5" creationId="{00000000-0000-0000-0000-000000000000}"/>
            </ac:spMkLst>
          </pc:spChg>
          <pc:spChg chg="add mod">
            <ac:chgData name="Foppa, Pedro" userId="78b15ebb-14ab-45f0-97b3-f50a9b67ce6d" providerId="ADAL" clId="{423C550B-CC57-7E4D-88B8-4D127BE51673}" dt="2020-05-06T09:40:59.679" v="58"/>
            <ac:spMkLst>
              <pc:docMk/>
              <pc:sldMasterMk cId="300464794" sldId="2147483648"/>
              <pc:sldLayoutMk cId="3995273153" sldId="2147484328"/>
              <ac:spMk id="11" creationId="{C688DDD5-996C-5A49-B7AA-2FBE46226519}"/>
            </ac:spMkLst>
          </pc:spChg>
        </pc:sldLayoutChg>
        <pc:sldLayoutChg chg="addSp delSp modSp">
          <pc:chgData name="Foppa, Pedro" userId="78b15ebb-14ab-45f0-97b3-f50a9b67ce6d" providerId="ADAL" clId="{423C550B-CC57-7E4D-88B8-4D127BE51673}" dt="2020-05-06T09:41:16.032" v="65"/>
          <pc:sldLayoutMkLst>
            <pc:docMk/>
            <pc:sldMasterMk cId="300464794" sldId="2147483648"/>
            <pc:sldLayoutMk cId="372539000" sldId="2147484334"/>
          </pc:sldLayoutMkLst>
          <pc:spChg chg="add mod">
            <ac:chgData name="Foppa, Pedro" userId="78b15ebb-14ab-45f0-97b3-f50a9b67ce6d" providerId="ADAL" clId="{423C550B-CC57-7E4D-88B8-4D127BE51673}" dt="2020-05-06T09:41:16.032" v="65"/>
            <ac:spMkLst>
              <pc:docMk/>
              <pc:sldMasterMk cId="300464794" sldId="2147483648"/>
              <pc:sldLayoutMk cId="372539000" sldId="2147484334"/>
              <ac:spMk id="13" creationId="{A5440E06-BD51-134C-8922-1FED8CE30B17}"/>
            </ac:spMkLst>
          </pc:spChg>
          <pc:spChg chg="del">
            <ac:chgData name="Foppa, Pedro" userId="78b15ebb-14ab-45f0-97b3-f50a9b67ce6d" providerId="ADAL" clId="{423C550B-CC57-7E4D-88B8-4D127BE51673}" dt="2020-05-06T09:41:15.756" v="64" actId="478"/>
            <ac:spMkLst>
              <pc:docMk/>
              <pc:sldMasterMk cId="300464794" sldId="2147483648"/>
              <pc:sldLayoutMk cId="372539000" sldId="2147484334"/>
              <ac:spMk id="15" creationId="{DC08678F-C010-7546-A7A1-17A104779427}"/>
            </ac:spMkLst>
          </pc:spChg>
        </pc:sldLayoutChg>
        <pc:sldLayoutChg chg="addSp delSp modSp">
          <pc:chgData name="Foppa, Pedro" userId="78b15ebb-14ab-45f0-97b3-f50a9b67ce6d" providerId="ADAL" clId="{423C550B-CC57-7E4D-88B8-4D127BE51673}" dt="2020-05-06T09:41:19.103" v="67"/>
          <pc:sldLayoutMkLst>
            <pc:docMk/>
            <pc:sldMasterMk cId="300464794" sldId="2147483648"/>
            <pc:sldLayoutMk cId="2879185749" sldId="2147484335"/>
          </pc:sldLayoutMkLst>
          <pc:spChg chg="add mod">
            <ac:chgData name="Foppa, Pedro" userId="78b15ebb-14ab-45f0-97b3-f50a9b67ce6d" providerId="ADAL" clId="{423C550B-CC57-7E4D-88B8-4D127BE51673}" dt="2020-05-06T09:41:19.103" v="67"/>
            <ac:spMkLst>
              <pc:docMk/>
              <pc:sldMasterMk cId="300464794" sldId="2147483648"/>
              <pc:sldLayoutMk cId="2879185749" sldId="2147484335"/>
              <ac:spMk id="9" creationId="{7D437921-F8BF-FB43-B188-28C7B472CCE6}"/>
            </ac:spMkLst>
          </pc:spChg>
          <pc:spChg chg="del">
            <ac:chgData name="Foppa, Pedro" userId="78b15ebb-14ab-45f0-97b3-f50a9b67ce6d" providerId="ADAL" clId="{423C550B-CC57-7E4D-88B8-4D127BE51673}" dt="2020-05-06T09:41:18.807" v="66" actId="478"/>
            <ac:spMkLst>
              <pc:docMk/>
              <pc:sldMasterMk cId="300464794" sldId="2147483648"/>
              <pc:sldLayoutMk cId="2879185749" sldId="2147484335"/>
              <ac:spMk id="15" creationId="{DC08678F-C010-7546-A7A1-17A104779427}"/>
            </ac:spMkLst>
          </pc:spChg>
        </pc:sldLayoutChg>
        <pc:sldLayoutChg chg="addSp delSp modSp">
          <pc:chgData name="Foppa, Pedro" userId="78b15ebb-14ab-45f0-97b3-f50a9b67ce6d" providerId="ADAL" clId="{423C550B-CC57-7E4D-88B8-4D127BE51673}" dt="2020-05-06T09:41:29.884" v="73"/>
          <pc:sldLayoutMkLst>
            <pc:docMk/>
            <pc:sldMasterMk cId="300464794" sldId="2147483648"/>
            <pc:sldLayoutMk cId="3607775210" sldId="2147484336"/>
          </pc:sldLayoutMkLst>
          <pc:spChg chg="add mod">
            <ac:chgData name="Foppa, Pedro" userId="78b15ebb-14ab-45f0-97b3-f50a9b67ce6d" providerId="ADAL" clId="{423C550B-CC57-7E4D-88B8-4D127BE51673}" dt="2020-05-06T09:41:29.884" v="73"/>
            <ac:spMkLst>
              <pc:docMk/>
              <pc:sldMasterMk cId="300464794" sldId="2147483648"/>
              <pc:sldLayoutMk cId="3607775210" sldId="2147484336"/>
              <ac:spMk id="14" creationId="{093A48C6-BAF4-C24C-927C-1277EFA8D063}"/>
            </ac:spMkLst>
          </pc:spChg>
          <pc:spChg chg="del">
            <ac:chgData name="Foppa, Pedro" userId="78b15ebb-14ab-45f0-97b3-f50a9b67ce6d" providerId="ADAL" clId="{423C550B-CC57-7E4D-88B8-4D127BE51673}" dt="2020-05-06T09:41:29.508" v="72" actId="478"/>
            <ac:spMkLst>
              <pc:docMk/>
              <pc:sldMasterMk cId="300464794" sldId="2147483648"/>
              <pc:sldLayoutMk cId="3607775210" sldId="2147484336"/>
              <ac:spMk id="15" creationId="{DC08678F-C010-7546-A7A1-17A104779427}"/>
            </ac:spMkLst>
          </pc:spChg>
        </pc:sldLayoutChg>
        <pc:sldLayoutChg chg="addSp delSp modSp">
          <pc:chgData name="Foppa, Pedro" userId="78b15ebb-14ab-45f0-97b3-f50a9b67ce6d" providerId="ADAL" clId="{423C550B-CC57-7E4D-88B8-4D127BE51673}" dt="2020-05-06T09:41:32.667" v="75"/>
          <pc:sldLayoutMkLst>
            <pc:docMk/>
            <pc:sldMasterMk cId="300464794" sldId="2147483648"/>
            <pc:sldLayoutMk cId="2229022019" sldId="2147484337"/>
          </pc:sldLayoutMkLst>
          <pc:spChg chg="add mod">
            <ac:chgData name="Foppa, Pedro" userId="78b15ebb-14ab-45f0-97b3-f50a9b67ce6d" providerId="ADAL" clId="{423C550B-CC57-7E4D-88B8-4D127BE51673}" dt="2020-05-06T09:41:32.667" v="75"/>
            <ac:spMkLst>
              <pc:docMk/>
              <pc:sldMasterMk cId="300464794" sldId="2147483648"/>
              <pc:sldLayoutMk cId="2229022019" sldId="2147484337"/>
              <ac:spMk id="13" creationId="{408EE555-3A54-004C-A759-75B8B80EEC63}"/>
            </ac:spMkLst>
          </pc:spChg>
          <pc:spChg chg="del">
            <ac:chgData name="Foppa, Pedro" userId="78b15ebb-14ab-45f0-97b3-f50a9b67ce6d" providerId="ADAL" clId="{423C550B-CC57-7E4D-88B8-4D127BE51673}" dt="2020-05-06T09:41:32.385" v="74" actId="478"/>
            <ac:spMkLst>
              <pc:docMk/>
              <pc:sldMasterMk cId="300464794" sldId="2147483648"/>
              <pc:sldLayoutMk cId="2229022019" sldId="2147484337"/>
              <ac:spMk id="15" creationId="{DC08678F-C010-7546-A7A1-17A104779427}"/>
            </ac:spMkLst>
          </pc:spChg>
        </pc:sldLayoutChg>
        <pc:sldLayoutChg chg="setBg">
          <pc:chgData name="Foppa, Pedro" userId="78b15ebb-14ab-45f0-97b3-f50a9b67ce6d" providerId="ADAL" clId="{423C550B-CC57-7E4D-88B8-4D127BE51673}" dt="2020-04-21T09:00:40.979" v="9"/>
          <pc:sldLayoutMkLst>
            <pc:docMk/>
            <pc:sldMasterMk cId="300464794" sldId="2147483648"/>
            <pc:sldLayoutMk cId="2718492022" sldId="2147484339"/>
          </pc:sldLayoutMkLst>
        </pc:sldLayoutChg>
      </pc:sldMasterChg>
      <pc:sldMasterChg chg="modSldLayout">
        <pc:chgData name="Foppa, Pedro" userId="78b15ebb-14ab-45f0-97b3-f50a9b67ce6d" providerId="ADAL" clId="{423C550B-CC57-7E4D-88B8-4D127BE51673}" dt="2020-05-06T09:42:43.189" v="103"/>
        <pc:sldMasterMkLst>
          <pc:docMk/>
          <pc:sldMasterMk cId="3315793142" sldId="2147483877"/>
        </pc:sldMasterMkLst>
        <pc:sldLayoutChg chg="modSp">
          <pc:chgData name="Foppa, Pedro" userId="78b15ebb-14ab-45f0-97b3-f50a9b67ce6d" providerId="ADAL" clId="{423C550B-CC57-7E4D-88B8-4D127BE51673}" dt="2020-05-06T09:41:51.796" v="78" actId="255"/>
          <pc:sldLayoutMkLst>
            <pc:docMk/>
            <pc:sldMasterMk cId="3315793142" sldId="2147483877"/>
            <pc:sldLayoutMk cId="1921621050" sldId="2147484358"/>
          </pc:sldLayoutMkLst>
          <pc:spChg chg="mod">
            <ac:chgData name="Foppa, Pedro" userId="78b15ebb-14ab-45f0-97b3-f50a9b67ce6d" providerId="ADAL" clId="{423C550B-CC57-7E4D-88B8-4D127BE51673}" dt="2020-05-06T09:41:51.796" v="78" actId="255"/>
            <ac:spMkLst>
              <pc:docMk/>
              <pc:sldMasterMk cId="3315793142" sldId="2147483877"/>
              <pc:sldLayoutMk cId="1921621050" sldId="2147484358"/>
              <ac:spMk id="7" creationId="{89A70FBC-EACC-CB4D-8FF2-D940F6554594}"/>
            </ac:spMkLst>
          </pc:spChg>
        </pc:sldLayoutChg>
        <pc:sldLayoutChg chg="addSp delSp modSp">
          <pc:chgData name="Foppa, Pedro" userId="78b15ebb-14ab-45f0-97b3-f50a9b67ce6d" providerId="ADAL" clId="{423C550B-CC57-7E4D-88B8-4D127BE51673}" dt="2020-05-06T09:41:56.892" v="80"/>
          <pc:sldLayoutMkLst>
            <pc:docMk/>
            <pc:sldMasterMk cId="3315793142" sldId="2147483877"/>
            <pc:sldLayoutMk cId="3384417970" sldId="2147484359"/>
          </pc:sldLayoutMkLst>
          <pc:spChg chg="del">
            <ac:chgData name="Foppa, Pedro" userId="78b15ebb-14ab-45f0-97b3-f50a9b67ce6d" providerId="ADAL" clId="{423C550B-CC57-7E4D-88B8-4D127BE51673}" dt="2020-05-06T09:41:56.564" v="79" actId="478"/>
            <ac:spMkLst>
              <pc:docMk/>
              <pc:sldMasterMk cId="3315793142" sldId="2147483877"/>
              <pc:sldLayoutMk cId="3384417970" sldId="2147484359"/>
              <ac:spMk id="7" creationId="{89A70FBC-EACC-CB4D-8FF2-D940F6554594}"/>
            </ac:spMkLst>
          </pc:spChg>
          <pc:spChg chg="add mod">
            <ac:chgData name="Foppa, Pedro" userId="78b15ebb-14ab-45f0-97b3-f50a9b67ce6d" providerId="ADAL" clId="{423C550B-CC57-7E4D-88B8-4D127BE51673}" dt="2020-05-06T09:41:56.892" v="80"/>
            <ac:spMkLst>
              <pc:docMk/>
              <pc:sldMasterMk cId="3315793142" sldId="2147483877"/>
              <pc:sldLayoutMk cId="3384417970" sldId="2147484359"/>
              <ac:spMk id="12" creationId="{09930038-7324-754A-9850-A216F52D7ED9}"/>
            </ac:spMkLst>
          </pc:spChg>
        </pc:sldLayoutChg>
        <pc:sldLayoutChg chg="addSp delSp modSp">
          <pc:chgData name="Foppa, Pedro" userId="78b15ebb-14ab-45f0-97b3-f50a9b67ce6d" providerId="ADAL" clId="{423C550B-CC57-7E4D-88B8-4D127BE51673}" dt="2020-05-06T09:42:00.720" v="82"/>
          <pc:sldLayoutMkLst>
            <pc:docMk/>
            <pc:sldMasterMk cId="3315793142" sldId="2147483877"/>
            <pc:sldLayoutMk cId="1635292784" sldId="2147484360"/>
          </pc:sldLayoutMkLst>
          <pc:spChg chg="del">
            <ac:chgData name="Foppa, Pedro" userId="78b15ebb-14ab-45f0-97b3-f50a9b67ce6d" providerId="ADAL" clId="{423C550B-CC57-7E4D-88B8-4D127BE51673}" dt="2020-05-06T09:42:00.332" v="81" actId="478"/>
            <ac:spMkLst>
              <pc:docMk/>
              <pc:sldMasterMk cId="3315793142" sldId="2147483877"/>
              <pc:sldLayoutMk cId="1635292784" sldId="2147484360"/>
              <ac:spMk id="7" creationId="{89A70FBC-EACC-CB4D-8FF2-D940F6554594}"/>
            </ac:spMkLst>
          </pc:spChg>
          <pc:spChg chg="add mod">
            <ac:chgData name="Foppa, Pedro" userId="78b15ebb-14ab-45f0-97b3-f50a9b67ce6d" providerId="ADAL" clId="{423C550B-CC57-7E4D-88B8-4D127BE51673}" dt="2020-05-06T09:42:00.720" v="82"/>
            <ac:spMkLst>
              <pc:docMk/>
              <pc:sldMasterMk cId="3315793142" sldId="2147483877"/>
              <pc:sldLayoutMk cId="1635292784" sldId="2147484360"/>
              <ac:spMk id="10" creationId="{CDF1ACB8-AF73-DE42-B25D-407198650B9A}"/>
            </ac:spMkLst>
          </pc:spChg>
        </pc:sldLayoutChg>
        <pc:sldLayoutChg chg="addSp delSp modSp">
          <pc:chgData name="Foppa, Pedro" userId="78b15ebb-14ab-45f0-97b3-f50a9b67ce6d" providerId="ADAL" clId="{423C550B-CC57-7E4D-88B8-4D127BE51673}" dt="2020-05-06T09:42:04.448" v="84"/>
          <pc:sldLayoutMkLst>
            <pc:docMk/>
            <pc:sldMasterMk cId="3315793142" sldId="2147483877"/>
            <pc:sldLayoutMk cId="3560394619" sldId="2147484361"/>
          </pc:sldLayoutMkLst>
          <pc:spChg chg="del">
            <ac:chgData name="Foppa, Pedro" userId="78b15ebb-14ab-45f0-97b3-f50a9b67ce6d" providerId="ADAL" clId="{423C550B-CC57-7E4D-88B8-4D127BE51673}" dt="2020-05-06T09:42:04.125" v="83" actId="478"/>
            <ac:spMkLst>
              <pc:docMk/>
              <pc:sldMasterMk cId="3315793142" sldId="2147483877"/>
              <pc:sldLayoutMk cId="3560394619" sldId="2147484361"/>
              <ac:spMk id="5" creationId="{00000000-0000-0000-0000-000000000000}"/>
            </ac:spMkLst>
          </pc:spChg>
          <pc:spChg chg="add mod">
            <ac:chgData name="Foppa, Pedro" userId="78b15ebb-14ab-45f0-97b3-f50a9b67ce6d" providerId="ADAL" clId="{423C550B-CC57-7E4D-88B8-4D127BE51673}" dt="2020-05-06T09:42:04.448" v="84"/>
            <ac:spMkLst>
              <pc:docMk/>
              <pc:sldMasterMk cId="3315793142" sldId="2147483877"/>
              <pc:sldLayoutMk cId="3560394619" sldId="2147484361"/>
              <ac:spMk id="7" creationId="{E45BD70D-705E-6C48-85F0-2B8B8D29C241}"/>
            </ac:spMkLst>
          </pc:spChg>
        </pc:sldLayoutChg>
        <pc:sldLayoutChg chg="addSp delSp modSp">
          <pc:chgData name="Foppa, Pedro" userId="78b15ebb-14ab-45f0-97b3-f50a9b67ce6d" providerId="ADAL" clId="{423C550B-CC57-7E4D-88B8-4D127BE51673}" dt="2020-05-06T09:42:08.349" v="86"/>
          <pc:sldLayoutMkLst>
            <pc:docMk/>
            <pc:sldMasterMk cId="3315793142" sldId="2147483877"/>
            <pc:sldLayoutMk cId="4272302606" sldId="2147484362"/>
          </pc:sldLayoutMkLst>
          <pc:spChg chg="del">
            <ac:chgData name="Foppa, Pedro" userId="78b15ebb-14ab-45f0-97b3-f50a9b67ce6d" providerId="ADAL" clId="{423C550B-CC57-7E4D-88B8-4D127BE51673}" dt="2020-05-06T09:42:07.947" v="85" actId="478"/>
            <ac:spMkLst>
              <pc:docMk/>
              <pc:sldMasterMk cId="3315793142" sldId="2147483877"/>
              <pc:sldLayoutMk cId="4272302606" sldId="2147484362"/>
              <ac:spMk id="7" creationId="{89A70FBC-EACC-CB4D-8FF2-D940F6554594}"/>
            </ac:spMkLst>
          </pc:spChg>
          <pc:spChg chg="add mod">
            <ac:chgData name="Foppa, Pedro" userId="78b15ebb-14ab-45f0-97b3-f50a9b67ce6d" providerId="ADAL" clId="{423C550B-CC57-7E4D-88B8-4D127BE51673}" dt="2020-05-06T09:42:08.349" v="86"/>
            <ac:spMkLst>
              <pc:docMk/>
              <pc:sldMasterMk cId="3315793142" sldId="2147483877"/>
              <pc:sldLayoutMk cId="4272302606" sldId="2147484362"/>
              <ac:spMk id="10" creationId="{61090407-4F3B-F847-A7AB-C8C0EFB28AF1}"/>
            </ac:spMkLst>
          </pc:spChg>
        </pc:sldLayoutChg>
        <pc:sldLayoutChg chg="addSp delSp modSp">
          <pc:chgData name="Foppa, Pedro" userId="78b15ebb-14ab-45f0-97b3-f50a9b67ce6d" providerId="ADAL" clId="{423C550B-CC57-7E4D-88B8-4D127BE51673}" dt="2020-05-06T09:42:11.206" v="88"/>
          <pc:sldLayoutMkLst>
            <pc:docMk/>
            <pc:sldMasterMk cId="3315793142" sldId="2147483877"/>
            <pc:sldLayoutMk cId="3060523908" sldId="2147484363"/>
          </pc:sldLayoutMkLst>
          <pc:spChg chg="del">
            <ac:chgData name="Foppa, Pedro" userId="78b15ebb-14ab-45f0-97b3-f50a9b67ce6d" providerId="ADAL" clId="{423C550B-CC57-7E4D-88B8-4D127BE51673}" dt="2020-05-06T09:42:10.851" v="87" actId="478"/>
            <ac:spMkLst>
              <pc:docMk/>
              <pc:sldMasterMk cId="3315793142" sldId="2147483877"/>
              <pc:sldLayoutMk cId="3060523908" sldId="2147484363"/>
              <ac:spMk id="5" creationId="{00000000-0000-0000-0000-000000000000}"/>
            </ac:spMkLst>
          </pc:spChg>
          <pc:spChg chg="add mod">
            <ac:chgData name="Foppa, Pedro" userId="78b15ebb-14ab-45f0-97b3-f50a9b67ce6d" providerId="ADAL" clId="{423C550B-CC57-7E4D-88B8-4D127BE51673}" dt="2020-05-06T09:42:11.206" v="88"/>
            <ac:spMkLst>
              <pc:docMk/>
              <pc:sldMasterMk cId="3315793142" sldId="2147483877"/>
              <pc:sldLayoutMk cId="3060523908" sldId="2147484363"/>
              <ac:spMk id="11" creationId="{E49C0454-8721-7947-A56E-58D569350C28}"/>
            </ac:spMkLst>
          </pc:spChg>
        </pc:sldLayoutChg>
        <pc:sldLayoutChg chg="addSp delSp modSp">
          <pc:chgData name="Foppa, Pedro" userId="78b15ebb-14ab-45f0-97b3-f50a9b67ce6d" providerId="ADAL" clId="{423C550B-CC57-7E4D-88B8-4D127BE51673}" dt="2020-05-06T09:42:14.917" v="90"/>
          <pc:sldLayoutMkLst>
            <pc:docMk/>
            <pc:sldMasterMk cId="3315793142" sldId="2147483877"/>
            <pc:sldLayoutMk cId="2221914803" sldId="2147484364"/>
          </pc:sldLayoutMkLst>
          <pc:spChg chg="del">
            <ac:chgData name="Foppa, Pedro" userId="78b15ebb-14ab-45f0-97b3-f50a9b67ce6d" providerId="ADAL" clId="{423C550B-CC57-7E4D-88B8-4D127BE51673}" dt="2020-05-06T09:42:14.577" v="89" actId="478"/>
            <ac:spMkLst>
              <pc:docMk/>
              <pc:sldMasterMk cId="3315793142" sldId="2147483877"/>
              <pc:sldLayoutMk cId="2221914803" sldId="2147484364"/>
              <ac:spMk id="7" creationId="{89A70FBC-EACC-CB4D-8FF2-D940F6554594}"/>
            </ac:spMkLst>
          </pc:spChg>
          <pc:spChg chg="add mod">
            <ac:chgData name="Foppa, Pedro" userId="78b15ebb-14ab-45f0-97b3-f50a9b67ce6d" providerId="ADAL" clId="{423C550B-CC57-7E4D-88B8-4D127BE51673}" dt="2020-05-06T09:42:14.917" v="90"/>
            <ac:spMkLst>
              <pc:docMk/>
              <pc:sldMasterMk cId="3315793142" sldId="2147483877"/>
              <pc:sldLayoutMk cId="2221914803" sldId="2147484364"/>
              <ac:spMk id="10" creationId="{E98B0132-AE9F-DA4C-9229-D8371E10A716}"/>
            </ac:spMkLst>
          </pc:spChg>
        </pc:sldLayoutChg>
        <pc:sldLayoutChg chg="modSp">
          <pc:chgData name="Foppa, Pedro" userId="78b15ebb-14ab-45f0-97b3-f50a9b67ce6d" providerId="ADAL" clId="{423C550B-CC57-7E4D-88B8-4D127BE51673}" dt="2020-05-06T09:42:20.510" v="91" actId="255"/>
          <pc:sldLayoutMkLst>
            <pc:docMk/>
            <pc:sldMasterMk cId="3315793142" sldId="2147483877"/>
            <pc:sldLayoutMk cId="3410780629" sldId="2147484365"/>
          </pc:sldLayoutMkLst>
          <pc:spChg chg="mod">
            <ac:chgData name="Foppa, Pedro" userId="78b15ebb-14ab-45f0-97b3-f50a9b67ce6d" providerId="ADAL" clId="{423C550B-CC57-7E4D-88B8-4D127BE51673}" dt="2020-05-06T09:42:20.510" v="91" actId="255"/>
            <ac:spMkLst>
              <pc:docMk/>
              <pc:sldMasterMk cId="3315793142" sldId="2147483877"/>
              <pc:sldLayoutMk cId="3410780629" sldId="2147484365"/>
              <ac:spMk id="15" creationId="{DC08678F-C010-7546-A7A1-17A104779427}"/>
            </ac:spMkLst>
          </pc:spChg>
        </pc:sldLayoutChg>
        <pc:sldLayoutChg chg="addSp delSp modSp">
          <pc:chgData name="Foppa, Pedro" userId="78b15ebb-14ab-45f0-97b3-f50a9b67ce6d" providerId="ADAL" clId="{423C550B-CC57-7E4D-88B8-4D127BE51673}" dt="2020-05-06T09:42:25.816" v="93"/>
          <pc:sldLayoutMkLst>
            <pc:docMk/>
            <pc:sldMasterMk cId="3315793142" sldId="2147483877"/>
            <pc:sldLayoutMk cId="4148623835" sldId="2147484366"/>
          </pc:sldLayoutMkLst>
          <pc:spChg chg="add mod">
            <ac:chgData name="Foppa, Pedro" userId="78b15ebb-14ab-45f0-97b3-f50a9b67ce6d" providerId="ADAL" clId="{423C550B-CC57-7E4D-88B8-4D127BE51673}" dt="2020-05-06T09:42:25.816" v="93"/>
            <ac:spMkLst>
              <pc:docMk/>
              <pc:sldMasterMk cId="3315793142" sldId="2147483877"/>
              <pc:sldLayoutMk cId="4148623835" sldId="2147484366"/>
              <ac:spMk id="13" creationId="{A46C840F-99B2-8C4C-A37D-F1F388F0C20C}"/>
            </ac:spMkLst>
          </pc:spChg>
          <pc:spChg chg="del">
            <ac:chgData name="Foppa, Pedro" userId="78b15ebb-14ab-45f0-97b3-f50a9b67ce6d" providerId="ADAL" clId="{423C550B-CC57-7E4D-88B8-4D127BE51673}" dt="2020-05-06T09:42:25.492" v="92" actId="478"/>
            <ac:spMkLst>
              <pc:docMk/>
              <pc:sldMasterMk cId="3315793142" sldId="2147483877"/>
              <pc:sldLayoutMk cId="4148623835" sldId="2147484366"/>
              <ac:spMk id="15" creationId="{DC08678F-C010-7546-A7A1-17A104779427}"/>
            </ac:spMkLst>
          </pc:spChg>
        </pc:sldLayoutChg>
        <pc:sldLayoutChg chg="addSp delSp modSp">
          <pc:chgData name="Foppa, Pedro" userId="78b15ebb-14ab-45f0-97b3-f50a9b67ce6d" providerId="ADAL" clId="{423C550B-CC57-7E4D-88B8-4D127BE51673}" dt="2020-05-06T09:42:29.245" v="95"/>
          <pc:sldLayoutMkLst>
            <pc:docMk/>
            <pc:sldMasterMk cId="3315793142" sldId="2147483877"/>
            <pc:sldLayoutMk cId="1670465269" sldId="2147484367"/>
          </pc:sldLayoutMkLst>
          <pc:spChg chg="add mod">
            <ac:chgData name="Foppa, Pedro" userId="78b15ebb-14ab-45f0-97b3-f50a9b67ce6d" providerId="ADAL" clId="{423C550B-CC57-7E4D-88B8-4D127BE51673}" dt="2020-05-06T09:42:29.245" v="95"/>
            <ac:spMkLst>
              <pc:docMk/>
              <pc:sldMasterMk cId="3315793142" sldId="2147483877"/>
              <pc:sldLayoutMk cId="1670465269" sldId="2147484367"/>
              <ac:spMk id="9" creationId="{739C13B6-7320-8544-8C3F-972BE573F629}"/>
            </ac:spMkLst>
          </pc:spChg>
          <pc:spChg chg="del">
            <ac:chgData name="Foppa, Pedro" userId="78b15ebb-14ab-45f0-97b3-f50a9b67ce6d" providerId="ADAL" clId="{423C550B-CC57-7E4D-88B8-4D127BE51673}" dt="2020-05-06T09:42:28.950" v="94" actId="478"/>
            <ac:spMkLst>
              <pc:docMk/>
              <pc:sldMasterMk cId="3315793142" sldId="2147483877"/>
              <pc:sldLayoutMk cId="1670465269" sldId="2147484367"/>
              <ac:spMk id="15" creationId="{DC08678F-C010-7546-A7A1-17A104779427}"/>
            </ac:spMkLst>
          </pc:spChg>
        </pc:sldLayoutChg>
        <pc:sldLayoutChg chg="addSp delSp modSp">
          <pc:chgData name="Foppa, Pedro" userId="78b15ebb-14ab-45f0-97b3-f50a9b67ce6d" providerId="ADAL" clId="{423C550B-CC57-7E4D-88B8-4D127BE51673}" dt="2020-05-06T09:42:34.344" v="97"/>
          <pc:sldLayoutMkLst>
            <pc:docMk/>
            <pc:sldMasterMk cId="3315793142" sldId="2147483877"/>
            <pc:sldLayoutMk cId="745346458" sldId="2147484368"/>
          </pc:sldLayoutMkLst>
          <pc:spChg chg="add mod">
            <ac:chgData name="Foppa, Pedro" userId="78b15ebb-14ab-45f0-97b3-f50a9b67ce6d" providerId="ADAL" clId="{423C550B-CC57-7E4D-88B8-4D127BE51673}" dt="2020-05-06T09:42:34.344" v="97"/>
            <ac:spMkLst>
              <pc:docMk/>
              <pc:sldMasterMk cId="3315793142" sldId="2147483877"/>
              <pc:sldLayoutMk cId="745346458" sldId="2147484368"/>
              <ac:spMk id="9" creationId="{1032C547-F94C-1241-9D31-1F73ADBB2494}"/>
            </ac:spMkLst>
          </pc:spChg>
          <pc:spChg chg="del">
            <ac:chgData name="Foppa, Pedro" userId="78b15ebb-14ab-45f0-97b3-f50a9b67ce6d" providerId="ADAL" clId="{423C550B-CC57-7E4D-88B8-4D127BE51673}" dt="2020-05-06T09:42:33.935" v="96" actId="478"/>
            <ac:spMkLst>
              <pc:docMk/>
              <pc:sldMasterMk cId="3315793142" sldId="2147483877"/>
              <pc:sldLayoutMk cId="745346458" sldId="2147484368"/>
              <ac:spMk id="14" creationId="{3287F68B-EF15-A64D-8BC5-46F500332B07}"/>
            </ac:spMkLst>
          </pc:spChg>
        </pc:sldLayoutChg>
        <pc:sldLayoutChg chg="addSp delSp modSp">
          <pc:chgData name="Foppa, Pedro" userId="78b15ebb-14ab-45f0-97b3-f50a9b67ce6d" providerId="ADAL" clId="{423C550B-CC57-7E4D-88B8-4D127BE51673}" dt="2020-05-06T09:42:37.389" v="99"/>
          <pc:sldLayoutMkLst>
            <pc:docMk/>
            <pc:sldMasterMk cId="3315793142" sldId="2147483877"/>
            <pc:sldLayoutMk cId="1584121331" sldId="2147484369"/>
          </pc:sldLayoutMkLst>
          <pc:spChg chg="add mod">
            <ac:chgData name="Foppa, Pedro" userId="78b15ebb-14ab-45f0-97b3-f50a9b67ce6d" providerId="ADAL" clId="{423C550B-CC57-7E4D-88B8-4D127BE51673}" dt="2020-05-06T09:42:37.389" v="99"/>
            <ac:spMkLst>
              <pc:docMk/>
              <pc:sldMasterMk cId="3315793142" sldId="2147483877"/>
              <pc:sldLayoutMk cId="1584121331" sldId="2147484369"/>
              <ac:spMk id="10" creationId="{698D41BD-7B3B-1742-B394-CDE3B9E03C58}"/>
            </ac:spMkLst>
          </pc:spChg>
          <pc:spChg chg="del">
            <ac:chgData name="Foppa, Pedro" userId="78b15ebb-14ab-45f0-97b3-f50a9b67ce6d" providerId="ADAL" clId="{423C550B-CC57-7E4D-88B8-4D127BE51673}" dt="2020-05-06T09:42:36.969" v="98" actId="478"/>
            <ac:spMkLst>
              <pc:docMk/>
              <pc:sldMasterMk cId="3315793142" sldId="2147483877"/>
              <pc:sldLayoutMk cId="1584121331" sldId="2147484369"/>
              <ac:spMk id="13" creationId="{CE9FFC61-84E1-2D43-B719-A84C667E7B59}"/>
            </ac:spMkLst>
          </pc:spChg>
        </pc:sldLayoutChg>
        <pc:sldLayoutChg chg="addSp delSp modSp">
          <pc:chgData name="Foppa, Pedro" userId="78b15ebb-14ab-45f0-97b3-f50a9b67ce6d" providerId="ADAL" clId="{423C550B-CC57-7E4D-88B8-4D127BE51673}" dt="2020-05-06T09:42:40.438" v="101"/>
          <pc:sldLayoutMkLst>
            <pc:docMk/>
            <pc:sldMasterMk cId="3315793142" sldId="2147483877"/>
            <pc:sldLayoutMk cId="2968649591" sldId="2147484370"/>
          </pc:sldLayoutMkLst>
          <pc:spChg chg="add mod">
            <ac:chgData name="Foppa, Pedro" userId="78b15ebb-14ab-45f0-97b3-f50a9b67ce6d" providerId="ADAL" clId="{423C550B-CC57-7E4D-88B8-4D127BE51673}" dt="2020-05-06T09:42:40.438" v="101"/>
            <ac:spMkLst>
              <pc:docMk/>
              <pc:sldMasterMk cId="3315793142" sldId="2147483877"/>
              <pc:sldLayoutMk cId="2968649591" sldId="2147484370"/>
              <ac:spMk id="14" creationId="{E2A682AD-D487-474A-ACC8-8097477C312F}"/>
            </ac:spMkLst>
          </pc:spChg>
          <pc:spChg chg="del">
            <ac:chgData name="Foppa, Pedro" userId="78b15ebb-14ab-45f0-97b3-f50a9b67ce6d" providerId="ADAL" clId="{423C550B-CC57-7E4D-88B8-4D127BE51673}" dt="2020-05-06T09:42:39.930" v="100" actId="478"/>
            <ac:spMkLst>
              <pc:docMk/>
              <pc:sldMasterMk cId="3315793142" sldId="2147483877"/>
              <pc:sldLayoutMk cId="2968649591" sldId="2147484370"/>
              <ac:spMk id="15" creationId="{DC08678F-C010-7546-A7A1-17A104779427}"/>
            </ac:spMkLst>
          </pc:spChg>
        </pc:sldLayoutChg>
        <pc:sldLayoutChg chg="addSp delSp modSp">
          <pc:chgData name="Foppa, Pedro" userId="78b15ebb-14ab-45f0-97b3-f50a9b67ce6d" providerId="ADAL" clId="{423C550B-CC57-7E4D-88B8-4D127BE51673}" dt="2020-05-06T09:42:43.189" v="103"/>
          <pc:sldLayoutMkLst>
            <pc:docMk/>
            <pc:sldMasterMk cId="3315793142" sldId="2147483877"/>
            <pc:sldLayoutMk cId="268895759" sldId="2147484371"/>
          </pc:sldLayoutMkLst>
          <pc:spChg chg="add mod">
            <ac:chgData name="Foppa, Pedro" userId="78b15ebb-14ab-45f0-97b3-f50a9b67ce6d" providerId="ADAL" clId="{423C550B-CC57-7E4D-88B8-4D127BE51673}" dt="2020-05-06T09:42:43.189" v="103"/>
            <ac:spMkLst>
              <pc:docMk/>
              <pc:sldMasterMk cId="3315793142" sldId="2147483877"/>
              <pc:sldLayoutMk cId="268895759" sldId="2147484371"/>
              <ac:spMk id="13" creationId="{37A21872-726D-FD41-8C44-AEDB5C043545}"/>
            </ac:spMkLst>
          </pc:spChg>
          <pc:spChg chg="del">
            <ac:chgData name="Foppa, Pedro" userId="78b15ebb-14ab-45f0-97b3-f50a9b67ce6d" providerId="ADAL" clId="{423C550B-CC57-7E4D-88B8-4D127BE51673}" dt="2020-05-06T09:42:42.810" v="102" actId="478"/>
            <ac:spMkLst>
              <pc:docMk/>
              <pc:sldMasterMk cId="3315793142" sldId="2147483877"/>
              <pc:sldLayoutMk cId="268895759" sldId="2147484371"/>
              <ac:spMk id="15" creationId="{DC08678F-C010-7546-A7A1-17A104779427}"/>
            </ac:spMkLst>
          </pc:spChg>
        </pc:sldLayoutChg>
      </pc:sldMasterChg>
      <pc:sldMasterChg chg="modSldLayout">
        <pc:chgData name="Foppa, Pedro" userId="78b15ebb-14ab-45f0-97b3-f50a9b67ce6d" providerId="ADAL" clId="{423C550B-CC57-7E4D-88B8-4D127BE51673}" dt="2020-05-06T09:43:43.874" v="129"/>
        <pc:sldMasterMkLst>
          <pc:docMk/>
          <pc:sldMasterMk cId="1105970405" sldId="2147483964"/>
        </pc:sldMasterMkLst>
        <pc:sldLayoutChg chg="modSp">
          <pc:chgData name="Foppa, Pedro" userId="78b15ebb-14ab-45f0-97b3-f50a9b67ce6d" providerId="ADAL" clId="{423C550B-CC57-7E4D-88B8-4D127BE51673}" dt="2020-04-21T08:53:57.106" v="3" actId="947"/>
          <pc:sldLayoutMkLst>
            <pc:docMk/>
            <pc:sldMasterMk cId="1105970405" sldId="2147483964"/>
            <pc:sldLayoutMk cId="1964158998" sldId="2147483967"/>
          </pc:sldLayoutMkLst>
          <pc:spChg chg="mod">
            <ac:chgData name="Foppa, Pedro" userId="78b15ebb-14ab-45f0-97b3-f50a9b67ce6d" providerId="ADAL" clId="{423C550B-CC57-7E4D-88B8-4D127BE51673}" dt="2020-04-21T08:53:57.106" v="3" actId="947"/>
            <ac:spMkLst>
              <pc:docMk/>
              <pc:sldMasterMk cId="1105970405" sldId="2147483964"/>
              <pc:sldLayoutMk cId="1964158998" sldId="2147483967"/>
              <ac:spMk id="10" creationId="{6B8D93FA-9EA1-AB49-9803-E129E1144FC7}"/>
            </ac:spMkLst>
          </pc:spChg>
        </pc:sldLayoutChg>
        <pc:sldLayoutChg chg="modSp">
          <pc:chgData name="Foppa, Pedro" userId="78b15ebb-14ab-45f0-97b3-f50a9b67ce6d" providerId="ADAL" clId="{423C550B-CC57-7E4D-88B8-4D127BE51673}" dt="2020-04-21T08:53:47.112" v="1" actId="947"/>
          <pc:sldLayoutMkLst>
            <pc:docMk/>
            <pc:sldMasterMk cId="1105970405" sldId="2147483964"/>
            <pc:sldLayoutMk cId="1345721581" sldId="2147483970"/>
          </pc:sldLayoutMkLst>
          <pc:spChg chg="mod">
            <ac:chgData name="Foppa, Pedro" userId="78b15ebb-14ab-45f0-97b3-f50a9b67ce6d" providerId="ADAL" clId="{423C550B-CC57-7E4D-88B8-4D127BE51673}" dt="2020-04-21T08:53:47.112" v="1" actId="947"/>
            <ac:spMkLst>
              <pc:docMk/>
              <pc:sldMasterMk cId="1105970405" sldId="2147483964"/>
              <pc:sldLayoutMk cId="1345721581" sldId="2147483970"/>
              <ac:spMk id="9" creationId="{6B47703F-AD87-0747-8275-970FB09D5D0B}"/>
            </ac:spMkLst>
          </pc:spChg>
        </pc:sldLayoutChg>
        <pc:sldLayoutChg chg="addSp delSp modSp">
          <pc:chgData name="Foppa, Pedro" userId="78b15ebb-14ab-45f0-97b3-f50a9b67ce6d" providerId="ADAL" clId="{423C550B-CC57-7E4D-88B8-4D127BE51673}" dt="2020-04-23T14:38:40.057" v="27"/>
          <pc:sldLayoutMkLst>
            <pc:docMk/>
            <pc:sldMasterMk cId="1105970405" sldId="2147483964"/>
            <pc:sldLayoutMk cId="1939515432" sldId="2147484013"/>
          </pc:sldLayoutMkLst>
          <pc:spChg chg="del">
            <ac:chgData name="Foppa, Pedro" userId="78b15ebb-14ab-45f0-97b3-f50a9b67ce6d" providerId="ADAL" clId="{423C550B-CC57-7E4D-88B8-4D127BE51673}" dt="2020-04-23T14:38:38.377" v="25" actId="478"/>
            <ac:spMkLst>
              <pc:docMk/>
              <pc:sldMasterMk cId="1105970405" sldId="2147483964"/>
              <pc:sldLayoutMk cId="1939515432" sldId="2147484013"/>
              <ac:spMk id="2" creationId="{EBBB6D40-B4C9-8B4A-B2A6-126F64906376}"/>
            </ac:spMkLst>
          </pc:spChg>
          <pc:spChg chg="del">
            <ac:chgData name="Foppa, Pedro" userId="78b15ebb-14ab-45f0-97b3-f50a9b67ce6d" providerId="ADAL" clId="{423C550B-CC57-7E4D-88B8-4D127BE51673}" dt="2020-04-23T14:38:38.964" v="26" actId="478"/>
            <ac:spMkLst>
              <pc:docMk/>
              <pc:sldMasterMk cId="1105970405" sldId="2147483964"/>
              <pc:sldLayoutMk cId="1939515432" sldId="2147484013"/>
              <ac:spMk id="4" creationId="{00000000-0000-0000-0000-000000000000}"/>
            </ac:spMkLst>
          </pc:spChg>
          <pc:spChg chg="add mod">
            <ac:chgData name="Foppa, Pedro" userId="78b15ebb-14ab-45f0-97b3-f50a9b67ce6d" providerId="ADAL" clId="{423C550B-CC57-7E4D-88B8-4D127BE51673}" dt="2020-04-23T14:38:40.057" v="27"/>
            <ac:spMkLst>
              <pc:docMk/>
              <pc:sldMasterMk cId="1105970405" sldId="2147483964"/>
              <pc:sldLayoutMk cId="1939515432" sldId="2147484013"/>
              <ac:spMk id="7" creationId="{0B84A5C5-2EE0-4240-9019-8B715BEE897B}"/>
            </ac:spMkLst>
          </pc:spChg>
          <pc:spChg chg="add mod">
            <ac:chgData name="Foppa, Pedro" userId="78b15ebb-14ab-45f0-97b3-f50a9b67ce6d" providerId="ADAL" clId="{423C550B-CC57-7E4D-88B8-4D127BE51673}" dt="2020-04-23T14:38:40.057" v="27"/>
            <ac:spMkLst>
              <pc:docMk/>
              <pc:sldMasterMk cId="1105970405" sldId="2147483964"/>
              <pc:sldLayoutMk cId="1939515432" sldId="2147484013"/>
              <ac:spMk id="8" creationId="{DE123B60-D604-9A41-BA50-1BF4AC36AE93}"/>
            </ac:spMkLst>
          </pc:spChg>
        </pc:sldLayoutChg>
        <pc:sldLayoutChg chg="modSp">
          <pc:chgData name="Foppa, Pedro" userId="78b15ebb-14ab-45f0-97b3-f50a9b67ce6d" providerId="ADAL" clId="{423C550B-CC57-7E4D-88B8-4D127BE51673}" dt="2020-04-21T08:53:42.633" v="0" actId="947"/>
          <pc:sldLayoutMkLst>
            <pc:docMk/>
            <pc:sldMasterMk cId="1105970405" sldId="2147483964"/>
            <pc:sldLayoutMk cId="2220410556" sldId="2147484303"/>
          </pc:sldLayoutMkLst>
          <pc:spChg chg="mod">
            <ac:chgData name="Foppa, Pedro" userId="78b15ebb-14ab-45f0-97b3-f50a9b67ce6d" providerId="ADAL" clId="{423C550B-CC57-7E4D-88B8-4D127BE51673}" dt="2020-04-21T08:53:42.633" v="0" actId="947"/>
            <ac:spMkLst>
              <pc:docMk/>
              <pc:sldMasterMk cId="1105970405" sldId="2147483964"/>
              <pc:sldLayoutMk cId="2220410556" sldId="2147484303"/>
              <ac:spMk id="16" creationId="{EBBB6D40-B4C9-8B4A-B2A6-126F64906376}"/>
            </ac:spMkLst>
          </pc:spChg>
        </pc:sldLayoutChg>
        <pc:sldLayoutChg chg="modSp">
          <pc:chgData name="Foppa, Pedro" userId="78b15ebb-14ab-45f0-97b3-f50a9b67ce6d" providerId="ADAL" clId="{423C550B-CC57-7E4D-88B8-4D127BE51673}" dt="2020-04-21T08:53:52.265" v="2" actId="947"/>
          <pc:sldLayoutMkLst>
            <pc:docMk/>
            <pc:sldMasterMk cId="1105970405" sldId="2147483964"/>
            <pc:sldLayoutMk cId="3344055520" sldId="2147484305"/>
          </pc:sldLayoutMkLst>
          <pc:spChg chg="mod">
            <ac:chgData name="Foppa, Pedro" userId="78b15ebb-14ab-45f0-97b3-f50a9b67ce6d" providerId="ADAL" clId="{423C550B-CC57-7E4D-88B8-4D127BE51673}" dt="2020-04-21T08:53:52.265" v="2" actId="947"/>
            <ac:spMkLst>
              <pc:docMk/>
              <pc:sldMasterMk cId="1105970405" sldId="2147483964"/>
              <pc:sldLayoutMk cId="3344055520" sldId="2147484305"/>
              <ac:spMk id="16" creationId="{EBBB6D40-B4C9-8B4A-B2A6-126F64906376}"/>
            </ac:spMkLst>
          </pc:spChg>
        </pc:sldLayoutChg>
        <pc:sldLayoutChg chg="modSp">
          <pc:chgData name="Foppa, Pedro" userId="78b15ebb-14ab-45f0-97b3-f50a9b67ce6d" providerId="ADAL" clId="{423C550B-CC57-7E4D-88B8-4D127BE51673}" dt="2020-05-06T09:42:53.277" v="104" actId="255"/>
          <pc:sldLayoutMkLst>
            <pc:docMk/>
            <pc:sldMasterMk cId="1105970405" sldId="2147483964"/>
            <pc:sldLayoutMk cId="1339851039" sldId="2147484393"/>
          </pc:sldLayoutMkLst>
          <pc:spChg chg="mod">
            <ac:chgData name="Foppa, Pedro" userId="78b15ebb-14ab-45f0-97b3-f50a9b67ce6d" providerId="ADAL" clId="{423C550B-CC57-7E4D-88B8-4D127BE51673}" dt="2020-05-06T09:42:53.277" v="104" actId="255"/>
            <ac:spMkLst>
              <pc:docMk/>
              <pc:sldMasterMk cId="1105970405" sldId="2147483964"/>
              <pc:sldLayoutMk cId="1339851039" sldId="2147484393"/>
              <ac:spMk id="7" creationId="{89A70FBC-EACC-CB4D-8FF2-D940F6554594}"/>
            </ac:spMkLst>
          </pc:spChg>
        </pc:sldLayoutChg>
        <pc:sldLayoutChg chg="addSp delSp modSp">
          <pc:chgData name="Foppa, Pedro" userId="78b15ebb-14ab-45f0-97b3-f50a9b67ce6d" providerId="ADAL" clId="{423C550B-CC57-7E4D-88B8-4D127BE51673}" dt="2020-05-06T09:42:57.578" v="106"/>
          <pc:sldLayoutMkLst>
            <pc:docMk/>
            <pc:sldMasterMk cId="1105970405" sldId="2147483964"/>
            <pc:sldLayoutMk cId="93800707" sldId="2147484394"/>
          </pc:sldLayoutMkLst>
          <pc:spChg chg="del">
            <ac:chgData name="Foppa, Pedro" userId="78b15ebb-14ab-45f0-97b3-f50a9b67ce6d" providerId="ADAL" clId="{423C550B-CC57-7E4D-88B8-4D127BE51673}" dt="2020-05-06T09:42:57.240" v="105" actId="478"/>
            <ac:spMkLst>
              <pc:docMk/>
              <pc:sldMasterMk cId="1105970405" sldId="2147483964"/>
              <pc:sldLayoutMk cId="93800707" sldId="2147484394"/>
              <ac:spMk id="7" creationId="{89A70FBC-EACC-CB4D-8FF2-D940F6554594}"/>
            </ac:spMkLst>
          </pc:spChg>
          <pc:spChg chg="add mod">
            <ac:chgData name="Foppa, Pedro" userId="78b15ebb-14ab-45f0-97b3-f50a9b67ce6d" providerId="ADAL" clId="{423C550B-CC57-7E4D-88B8-4D127BE51673}" dt="2020-05-06T09:42:57.578" v="106"/>
            <ac:spMkLst>
              <pc:docMk/>
              <pc:sldMasterMk cId="1105970405" sldId="2147483964"/>
              <pc:sldLayoutMk cId="93800707" sldId="2147484394"/>
              <ac:spMk id="12" creationId="{E719BA34-23BB-1044-9AD7-64A0FC498A8F}"/>
            </ac:spMkLst>
          </pc:spChg>
        </pc:sldLayoutChg>
        <pc:sldLayoutChg chg="addSp delSp modSp">
          <pc:chgData name="Foppa, Pedro" userId="78b15ebb-14ab-45f0-97b3-f50a9b67ce6d" providerId="ADAL" clId="{423C550B-CC57-7E4D-88B8-4D127BE51673}" dt="2020-05-06T09:43:01.688" v="108"/>
          <pc:sldLayoutMkLst>
            <pc:docMk/>
            <pc:sldMasterMk cId="1105970405" sldId="2147483964"/>
            <pc:sldLayoutMk cId="2622425" sldId="2147484395"/>
          </pc:sldLayoutMkLst>
          <pc:spChg chg="del">
            <ac:chgData name="Foppa, Pedro" userId="78b15ebb-14ab-45f0-97b3-f50a9b67ce6d" providerId="ADAL" clId="{423C550B-CC57-7E4D-88B8-4D127BE51673}" dt="2020-05-06T09:43:00.671" v="107" actId="478"/>
            <ac:spMkLst>
              <pc:docMk/>
              <pc:sldMasterMk cId="1105970405" sldId="2147483964"/>
              <pc:sldLayoutMk cId="2622425" sldId="2147484395"/>
              <ac:spMk id="7" creationId="{89A70FBC-EACC-CB4D-8FF2-D940F6554594}"/>
            </ac:spMkLst>
          </pc:spChg>
          <pc:spChg chg="add mod">
            <ac:chgData name="Foppa, Pedro" userId="78b15ebb-14ab-45f0-97b3-f50a9b67ce6d" providerId="ADAL" clId="{423C550B-CC57-7E4D-88B8-4D127BE51673}" dt="2020-05-06T09:43:01.688" v="108"/>
            <ac:spMkLst>
              <pc:docMk/>
              <pc:sldMasterMk cId="1105970405" sldId="2147483964"/>
              <pc:sldLayoutMk cId="2622425" sldId="2147484395"/>
              <ac:spMk id="10" creationId="{303A16D8-C47D-2646-8D74-7305970A0AC7}"/>
            </ac:spMkLst>
          </pc:spChg>
        </pc:sldLayoutChg>
        <pc:sldLayoutChg chg="addSp delSp modSp">
          <pc:chgData name="Foppa, Pedro" userId="78b15ebb-14ab-45f0-97b3-f50a9b67ce6d" providerId="ADAL" clId="{423C550B-CC57-7E4D-88B8-4D127BE51673}" dt="2020-05-06T09:43:05.466" v="110"/>
          <pc:sldLayoutMkLst>
            <pc:docMk/>
            <pc:sldMasterMk cId="1105970405" sldId="2147483964"/>
            <pc:sldLayoutMk cId="3697130079" sldId="2147484396"/>
          </pc:sldLayoutMkLst>
          <pc:spChg chg="del">
            <ac:chgData name="Foppa, Pedro" userId="78b15ebb-14ab-45f0-97b3-f50a9b67ce6d" providerId="ADAL" clId="{423C550B-CC57-7E4D-88B8-4D127BE51673}" dt="2020-05-06T09:43:05.084" v="109" actId="478"/>
            <ac:spMkLst>
              <pc:docMk/>
              <pc:sldMasterMk cId="1105970405" sldId="2147483964"/>
              <pc:sldLayoutMk cId="3697130079" sldId="2147484396"/>
              <ac:spMk id="5" creationId="{00000000-0000-0000-0000-000000000000}"/>
            </ac:spMkLst>
          </pc:spChg>
          <pc:spChg chg="add mod">
            <ac:chgData name="Foppa, Pedro" userId="78b15ebb-14ab-45f0-97b3-f50a9b67ce6d" providerId="ADAL" clId="{423C550B-CC57-7E4D-88B8-4D127BE51673}" dt="2020-05-06T09:43:05.466" v="110"/>
            <ac:spMkLst>
              <pc:docMk/>
              <pc:sldMasterMk cId="1105970405" sldId="2147483964"/>
              <pc:sldLayoutMk cId="3697130079" sldId="2147484396"/>
              <ac:spMk id="7" creationId="{99CE94EC-D689-0844-B168-B5C04CE1057C}"/>
            </ac:spMkLst>
          </pc:spChg>
        </pc:sldLayoutChg>
        <pc:sldLayoutChg chg="addSp delSp modSp">
          <pc:chgData name="Foppa, Pedro" userId="78b15ebb-14ab-45f0-97b3-f50a9b67ce6d" providerId="ADAL" clId="{423C550B-CC57-7E4D-88B8-4D127BE51673}" dt="2020-05-06T09:43:09.066" v="112"/>
          <pc:sldLayoutMkLst>
            <pc:docMk/>
            <pc:sldMasterMk cId="1105970405" sldId="2147483964"/>
            <pc:sldLayoutMk cId="2410029855" sldId="2147484397"/>
          </pc:sldLayoutMkLst>
          <pc:spChg chg="del">
            <ac:chgData name="Foppa, Pedro" userId="78b15ebb-14ab-45f0-97b3-f50a9b67ce6d" providerId="ADAL" clId="{423C550B-CC57-7E4D-88B8-4D127BE51673}" dt="2020-05-06T09:43:08.621" v="111" actId="478"/>
            <ac:spMkLst>
              <pc:docMk/>
              <pc:sldMasterMk cId="1105970405" sldId="2147483964"/>
              <pc:sldLayoutMk cId="2410029855" sldId="2147484397"/>
              <ac:spMk id="7" creationId="{89A70FBC-EACC-CB4D-8FF2-D940F6554594}"/>
            </ac:spMkLst>
          </pc:spChg>
          <pc:spChg chg="add mod">
            <ac:chgData name="Foppa, Pedro" userId="78b15ebb-14ab-45f0-97b3-f50a9b67ce6d" providerId="ADAL" clId="{423C550B-CC57-7E4D-88B8-4D127BE51673}" dt="2020-05-06T09:43:09.066" v="112"/>
            <ac:spMkLst>
              <pc:docMk/>
              <pc:sldMasterMk cId="1105970405" sldId="2147483964"/>
              <pc:sldLayoutMk cId="2410029855" sldId="2147484397"/>
              <ac:spMk id="10" creationId="{0D1907F4-B2E5-E241-8CFF-3C1A5962F464}"/>
            </ac:spMkLst>
          </pc:spChg>
        </pc:sldLayoutChg>
        <pc:sldLayoutChg chg="addSp delSp modSp">
          <pc:chgData name="Foppa, Pedro" userId="78b15ebb-14ab-45f0-97b3-f50a9b67ce6d" providerId="ADAL" clId="{423C550B-CC57-7E4D-88B8-4D127BE51673}" dt="2020-05-06T09:43:12.368" v="114"/>
          <pc:sldLayoutMkLst>
            <pc:docMk/>
            <pc:sldMasterMk cId="1105970405" sldId="2147483964"/>
            <pc:sldLayoutMk cId="1374215608" sldId="2147484398"/>
          </pc:sldLayoutMkLst>
          <pc:spChg chg="del">
            <ac:chgData name="Foppa, Pedro" userId="78b15ebb-14ab-45f0-97b3-f50a9b67ce6d" providerId="ADAL" clId="{423C550B-CC57-7E4D-88B8-4D127BE51673}" dt="2020-05-06T09:43:11.894" v="113" actId="478"/>
            <ac:spMkLst>
              <pc:docMk/>
              <pc:sldMasterMk cId="1105970405" sldId="2147483964"/>
              <pc:sldLayoutMk cId="1374215608" sldId="2147484398"/>
              <ac:spMk id="5" creationId="{00000000-0000-0000-0000-000000000000}"/>
            </ac:spMkLst>
          </pc:spChg>
          <pc:spChg chg="add mod">
            <ac:chgData name="Foppa, Pedro" userId="78b15ebb-14ab-45f0-97b3-f50a9b67ce6d" providerId="ADAL" clId="{423C550B-CC57-7E4D-88B8-4D127BE51673}" dt="2020-05-06T09:43:12.368" v="114"/>
            <ac:spMkLst>
              <pc:docMk/>
              <pc:sldMasterMk cId="1105970405" sldId="2147483964"/>
              <pc:sldLayoutMk cId="1374215608" sldId="2147484398"/>
              <ac:spMk id="11" creationId="{5A35AD87-FF52-FA40-A269-A1F35A25AE41}"/>
            </ac:spMkLst>
          </pc:spChg>
        </pc:sldLayoutChg>
        <pc:sldLayoutChg chg="addSp delSp modSp">
          <pc:chgData name="Foppa, Pedro" userId="78b15ebb-14ab-45f0-97b3-f50a9b67ce6d" providerId="ADAL" clId="{423C550B-CC57-7E4D-88B8-4D127BE51673}" dt="2020-05-06T09:43:16.798" v="116"/>
          <pc:sldLayoutMkLst>
            <pc:docMk/>
            <pc:sldMasterMk cId="1105970405" sldId="2147483964"/>
            <pc:sldLayoutMk cId="457839694" sldId="2147484399"/>
          </pc:sldLayoutMkLst>
          <pc:spChg chg="del">
            <ac:chgData name="Foppa, Pedro" userId="78b15ebb-14ab-45f0-97b3-f50a9b67ce6d" providerId="ADAL" clId="{423C550B-CC57-7E4D-88B8-4D127BE51673}" dt="2020-05-06T09:43:16.394" v="115" actId="478"/>
            <ac:spMkLst>
              <pc:docMk/>
              <pc:sldMasterMk cId="1105970405" sldId="2147483964"/>
              <pc:sldLayoutMk cId="457839694" sldId="2147484399"/>
              <ac:spMk id="7" creationId="{89A70FBC-EACC-CB4D-8FF2-D940F6554594}"/>
            </ac:spMkLst>
          </pc:spChg>
          <pc:spChg chg="add mod">
            <ac:chgData name="Foppa, Pedro" userId="78b15ebb-14ab-45f0-97b3-f50a9b67ce6d" providerId="ADAL" clId="{423C550B-CC57-7E4D-88B8-4D127BE51673}" dt="2020-05-06T09:43:16.798" v="116"/>
            <ac:spMkLst>
              <pc:docMk/>
              <pc:sldMasterMk cId="1105970405" sldId="2147483964"/>
              <pc:sldLayoutMk cId="457839694" sldId="2147484399"/>
              <ac:spMk id="10" creationId="{592D96B5-6708-5946-B56D-48C7C909EBD0}"/>
            </ac:spMkLst>
          </pc:spChg>
        </pc:sldLayoutChg>
        <pc:sldLayoutChg chg="modSp">
          <pc:chgData name="Foppa, Pedro" userId="78b15ebb-14ab-45f0-97b3-f50a9b67ce6d" providerId="ADAL" clId="{423C550B-CC57-7E4D-88B8-4D127BE51673}" dt="2020-05-06T09:43:22.469" v="117" actId="255"/>
          <pc:sldLayoutMkLst>
            <pc:docMk/>
            <pc:sldMasterMk cId="1105970405" sldId="2147483964"/>
            <pc:sldLayoutMk cId="1035734885" sldId="2147484400"/>
          </pc:sldLayoutMkLst>
          <pc:spChg chg="mod">
            <ac:chgData name="Foppa, Pedro" userId="78b15ebb-14ab-45f0-97b3-f50a9b67ce6d" providerId="ADAL" clId="{423C550B-CC57-7E4D-88B8-4D127BE51673}" dt="2020-05-06T09:43:22.469" v="117" actId="255"/>
            <ac:spMkLst>
              <pc:docMk/>
              <pc:sldMasterMk cId="1105970405" sldId="2147483964"/>
              <pc:sldLayoutMk cId="1035734885" sldId="2147484400"/>
              <ac:spMk id="15" creationId="{DC08678F-C010-7546-A7A1-17A104779427}"/>
            </ac:spMkLst>
          </pc:spChg>
        </pc:sldLayoutChg>
        <pc:sldLayoutChg chg="addSp delSp modSp">
          <pc:chgData name="Foppa, Pedro" userId="78b15ebb-14ab-45f0-97b3-f50a9b67ce6d" providerId="ADAL" clId="{423C550B-CC57-7E4D-88B8-4D127BE51673}" dt="2020-05-06T09:43:27.804" v="119"/>
          <pc:sldLayoutMkLst>
            <pc:docMk/>
            <pc:sldMasterMk cId="1105970405" sldId="2147483964"/>
            <pc:sldLayoutMk cId="3548150091" sldId="2147484401"/>
          </pc:sldLayoutMkLst>
          <pc:spChg chg="add mod">
            <ac:chgData name="Foppa, Pedro" userId="78b15ebb-14ab-45f0-97b3-f50a9b67ce6d" providerId="ADAL" clId="{423C550B-CC57-7E4D-88B8-4D127BE51673}" dt="2020-05-06T09:43:27.804" v="119"/>
            <ac:spMkLst>
              <pc:docMk/>
              <pc:sldMasterMk cId="1105970405" sldId="2147483964"/>
              <pc:sldLayoutMk cId="3548150091" sldId="2147484401"/>
              <ac:spMk id="13" creationId="{0ADBD2A6-9D59-8A42-B712-28AECE5544C6}"/>
            </ac:spMkLst>
          </pc:spChg>
          <pc:spChg chg="del">
            <ac:chgData name="Foppa, Pedro" userId="78b15ebb-14ab-45f0-97b3-f50a9b67ce6d" providerId="ADAL" clId="{423C550B-CC57-7E4D-88B8-4D127BE51673}" dt="2020-05-06T09:43:27.294" v="118" actId="478"/>
            <ac:spMkLst>
              <pc:docMk/>
              <pc:sldMasterMk cId="1105970405" sldId="2147483964"/>
              <pc:sldLayoutMk cId="3548150091" sldId="2147484401"/>
              <ac:spMk id="15" creationId="{DC08678F-C010-7546-A7A1-17A104779427}"/>
            </ac:spMkLst>
          </pc:spChg>
        </pc:sldLayoutChg>
        <pc:sldLayoutChg chg="addSp delSp modSp">
          <pc:chgData name="Foppa, Pedro" userId="78b15ebb-14ab-45f0-97b3-f50a9b67ce6d" providerId="ADAL" clId="{423C550B-CC57-7E4D-88B8-4D127BE51673}" dt="2020-05-06T09:43:31.904" v="121"/>
          <pc:sldLayoutMkLst>
            <pc:docMk/>
            <pc:sldMasterMk cId="1105970405" sldId="2147483964"/>
            <pc:sldLayoutMk cId="3161456419" sldId="2147484402"/>
          </pc:sldLayoutMkLst>
          <pc:spChg chg="add mod">
            <ac:chgData name="Foppa, Pedro" userId="78b15ebb-14ab-45f0-97b3-f50a9b67ce6d" providerId="ADAL" clId="{423C550B-CC57-7E4D-88B8-4D127BE51673}" dt="2020-05-06T09:43:31.904" v="121"/>
            <ac:spMkLst>
              <pc:docMk/>
              <pc:sldMasterMk cId="1105970405" sldId="2147483964"/>
              <pc:sldLayoutMk cId="3161456419" sldId="2147484402"/>
              <ac:spMk id="9" creationId="{1425D0E0-656F-8441-9B06-9CCBF96661F1}"/>
            </ac:spMkLst>
          </pc:spChg>
          <pc:spChg chg="del">
            <ac:chgData name="Foppa, Pedro" userId="78b15ebb-14ab-45f0-97b3-f50a9b67ce6d" providerId="ADAL" clId="{423C550B-CC57-7E4D-88B8-4D127BE51673}" dt="2020-05-06T09:43:31.509" v="120" actId="478"/>
            <ac:spMkLst>
              <pc:docMk/>
              <pc:sldMasterMk cId="1105970405" sldId="2147483964"/>
              <pc:sldLayoutMk cId="3161456419" sldId="2147484402"/>
              <ac:spMk id="15" creationId="{DC08678F-C010-7546-A7A1-17A104779427}"/>
            </ac:spMkLst>
          </pc:spChg>
        </pc:sldLayoutChg>
        <pc:sldLayoutChg chg="addSp delSp modSp">
          <pc:chgData name="Foppa, Pedro" userId="78b15ebb-14ab-45f0-97b3-f50a9b67ce6d" providerId="ADAL" clId="{423C550B-CC57-7E4D-88B8-4D127BE51673}" dt="2020-05-06T09:43:34.692" v="123"/>
          <pc:sldLayoutMkLst>
            <pc:docMk/>
            <pc:sldMasterMk cId="1105970405" sldId="2147483964"/>
            <pc:sldLayoutMk cId="748374202" sldId="2147484403"/>
          </pc:sldLayoutMkLst>
          <pc:spChg chg="add mod">
            <ac:chgData name="Foppa, Pedro" userId="78b15ebb-14ab-45f0-97b3-f50a9b67ce6d" providerId="ADAL" clId="{423C550B-CC57-7E4D-88B8-4D127BE51673}" dt="2020-05-06T09:43:34.692" v="123"/>
            <ac:spMkLst>
              <pc:docMk/>
              <pc:sldMasterMk cId="1105970405" sldId="2147483964"/>
              <pc:sldLayoutMk cId="748374202" sldId="2147484403"/>
              <ac:spMk id="9" creationId="{90422B83-86F8-9643-B75F-38DF13EE57DB}"/>
            </ac:spMkLst>
          </pc:spChg>
          <pc:spChg chg="del">
            <ac:chgData name="Foppa, Pedro" userId="78b15ebb-14ab-45f0-97b3-f50a9b67ce6d" providerId="ADAL" clId="{423C550B-CC57-7E4D-88B8-4D127BE51673}" dt="2020-05-06T09:43:34.299" v="122" actId="478"/>
            <ac:spMkLst>
              <pc:docMk/>
              <pc:sldMasterMk cId="1105970405" sldId="2147483964"/>
              <pc:sldLayoutMk cId="748374202" sldId="2147484403"/>
              <ac:spMk id="14" creationId="{3287F68B-EF15-A64D-8BC5-46F500332B07}"/>
            </ac:spMkLst>
          </pc:spChg>
        </pc:sldLayoutChg>
        <pc:sldLayoutChg chg="addSp delSp modSp">
          <pc:chgData name="Foppa, Pedro" userId="78b15ebb-14ab-45f0-97b3-f50a9b67ce6d" providerId="ADAL" clId="{423C550B-CC57-7E4D-88B8-4D127BE51673}" dt="2020-05-06T09:43:38.186" v="125"/>
          <pc:sldLayoutMkLst>
            <pc:docMk/>
            <pc:sldMasterMk cId="1105970405" sldId="2147483964"/>
            <pc:sldLayoutMk cId="2878274125" sldId="2147484404"/>
          </pc:sldLayoutMkLst>
          <pc:spChg chg="add mod">
            <ac:chgData name="Foppa, Pedro" userId="78b15ebb-14ab-45f0-97b3-f50a9b67ce6d" providerId="ADAL" clId="{423C550B-CC57-7E4D-88B8-4D127BE51673}" dt="2020-05-06T09:43:38.186" v="125"/>
            <ac:spMkLst>
              <pc:docMk/>
              <pc:sldMasterMk cId="1105970405" sldId="2147483964"/>
              <pc:sldLayoutMk cId="2878274125" sldId="2147484404"/>
              <ac:spMk id="10" creationId="{2ECDA1F6-68EE-9047-9ECF-D975CA62C8D5}"/>
            </ac:spMkLst>
          </pc:spChg>
          <pc:spChg chg="del">
            <ac:chgData name="Foppa, Pedro" userId="78b15ebb-14ab-45f0-97b3-f50a9b67ce6d" providerId="ADAL" clId="{423C550B-CC57-7E4D-88B8-4D127BE51673}" dt="2020-05-06T09:43:37.782" v="124" actId="478"/>
            <ac:spMkLst>
              <pc:docMk/>
              <pc:sldMasterMk cId="1105970405" sldId="2147483964"/>
              <pc:sldLayoutMk cId="2878274125" sldId="2147484404"/>
              <ac:spMk id="13" creationId="{CE9FFC61-84E1-2D43-B719-A84C667E7B59}"/>
            </ac:spMkLst>
          </pc:spChg>
        </pc:sldLayoutChg>
        <pc:sldLayoutChg chg="addSp delSp modSp">
          <pc:chgData name="Foppa, Pedro" userId="78b15ebb-14ab-45f0-97b3-f50a9b67ce6d" providerId="ADAL" clId="{423C550B-CC57-7E4D-88B8-4D127BE51673}" dt="2020-05-06T09:43:41.138" v="127"/>
          <pc:sldLayoutMkLst>
            <pc:docMk/>
            <pc:sldMasterMk cId="1105970405" sldId="2147483964"/>
            <pc:sldLayoutMk cId="1657487289" sldId="2147484405"/>
          </pc:sldLayoutMkLst>
          <pc:spChg chg="add mod">
            <ac:chgData name="Foppa, Pedro" userId="78b15ebb-14ab-45f0-97b3-f50a9b67ce6d" providerId="ADAL" clId="{423C550B-CC57-7E4D-88B8-4D127BE51673}" dt="2020-05-06T09:43:41.138" v="127"/>
            <ac:spMkLst>
              <pc:docMk/>
              <pc:sldMasterMk cId="1105970405" sldId="2147483964"/>
              <pc:sldLayoutMk cId="1657487289" sldId="2147484405"/>
              <ac:spMk id="14" creationId="{3F2FEA9A-101A-5A4C-83E2-4C0044BA6EE5}"/>
            </ac:spMkLst>
          </pc:spChg>
          <pc:spChg chg="del">
            <ac:chgData name="Foppa, Pedro" userId="78b15ebb-14ab-45f0-97b3-f50a9b67ce6d" providerId="ADAL" clId="{423C550B-CC57-7E4D-88B8-4D127BE51673}" dt="2020-05-06T09:43:40.772" v="126" actId="478"/>
            <ac:spMkLst>
              <pc:docMk/>
              <pc:sldMasterMk cId="1105970405" sldId="2147483964"/>
              <pc:sldLayoutMk cId="1657487289" sldId="2147484405"/>
              <ac:spMk id="15" creationId="{DC08678F-C010-7546-A7A1-17A104779427}"/>
            </ac:spMkLst>
          </pc:spChg>
        </pc:sldLayoutChg>
        <pc:sldLayoutChg chg="addSp delSp modSp">
          <pc:chgData name="Foppa, Pedro" userId="78b15ebb-14ab-45f0-97b3-f50a9b67ce6d" providerId="ADAL" clId="{423C550B-CC57-7E4D-88B8-4D127BE51673}" dt="2020-05-06T09:43:43.874" v="129"/>
          <pc:sldLayoutMkLst>
            <pc:docMk/>
            <pc:sldMasterMk cId="1105970405" sldId="2147483964"/>
            <pc:sldLayoutMk cId="1283288899" sldId="2147484406"/>
          </pc:sldLayoutMkLst>
          <pc:spChg chg="add mod">
            <ac:chgData name="Foppa, Pedro" userId="78b15ebb-14ab-45f0-97b3-f50a9b67ce6d" providerId="ADAL" clId="{423C550B-CC57-7E4D-88B8-4D127BE51673}" dt="2020-05-06T09:43:43.874" v="129"/>
            <ac:spMkLst>
              <pc:docMk/>
              <pc:sldMasterMk cId="1105970405" sldId="2147483964"/>
              <pc:sldLayoutMk cId="1283288899" sldId="2147484406"/>
              <ac:spMk id="13" creationId="{23A21BE0-4841-FF4C-ABD6-32E1F111A998}"/>
            </ac:spMkLst>
          </pc:spChg>
          <pc:spChg chg="del">
            <ac:chgData name="Foppa, Pedro" userId="78b15ebb-14ab-45f0-97b3-f50a9b67ce6d" providerId="ADAL" clId="{423C550B-CC57-7E4D-88B8-4D127BE51673}" dt="2020-05-06T09:43:43.550" v="128" actId="478"/>
            <ac:spMkLst>
              <pc:docMk/>
              <pc:sldMasterMk cId="1105970405" sldId="2147483964"/>
              <pc:sldLayoutMk cId="1283288899" sldId="2147484406"/>
              <ac:spMk id="15" creationId="{DC08678F-C010-7546-A7A1-17A104779427}"/>
            </ac:spMkLst>
          </pc:spChg>
        </pc:sldLayoutChg>
        <pc:sldLayoutChg chg="addSp delSp modSp">
          <pc:chgData name="Foppa, Pedro" userId="78b15ebb-14ab-45f0-97b3-f50a9b67ce6d" providerId="ADAL" clId="{423C550B-CC57-7E4D-88B8-4D127BE51673}" dt="2020-04-23T14:38:44.380" v="30"/>
          <pc:sldLayoutMkLst>
            <pc:docMk/>
            <pc:sldMasterMk cId="1105970405" sldId="2147483964"/>
            <pc:sldLayoutMk cId="2463025767" sldId="2147484409"/>
          </pc:sldLayoutMkLst>
          <pc:spChg chg="del">
            <ac:chgData name="Foppa, Pedro" userId="78b15ebb-14ab-45f0-97b3-f50a9b67ce6d" providerId="ADAL" clId="{423C550B-CC57-7E4D-88B8-4D127BE51673}" dt="2020-04-23T14:38:42.666" v="28" actId="478"/>
            <ac:spMkLst>
              <pc:docMk/>
              <pc:sldMasterMk cId="1105970405" sldId="2147483964"/>
              <pc:sldLayoutMk cId="2463025767" sldId="2147484409"/>
              <ac:spMk id="2" creationId="{EBBB6D40-B4C9-8B4A-B2A6-126F64906376}"/>
            </ac:spMkLst>
          </pc:spChg>
          <pc:spChg chg="del">
            <ac:chgData name="Foppa, Pedro" userId="78b15ebb-14ab-45f0-97b3-f50a9b67ce6d" providerId="ADAL" clId="{423C550B-CC57-7E4D-88B8-4D127BE51673}" dt="2020-04-23T14:38:43.307" v="29" actId="478"/>
            <ac:spMkLst>
              <pc:docMk/>
              <pc:sldMasterMk cId="1105970405" sldId="2147483964"/>
              <pc:sldLayoutMk cId="2463025767" sldId="2147484409"/>
              <ac:spMk id="4" creationId="{00000000-0000-0000-0000-000000000000}"/>
            </ac:spMkLst>
          </pc:spChg>
          <pc:spChg chg="add mod">
            <ac:chgData name="Foppa, Pedro" userId="78b15ebb-14ab-45f0-97b3-f50a9b67ce6d" providerId="ADAL" clId="{423C550B-CC57-7E4D-88B8-4D127BE51673}" dt="2020-04-23T14:38:44.380" v="30"/>
            <ac:spMkLst>
              <pc:docMk/>
              <pc:sldMasterMk cId="1105970405" sldId="2147483964"/>
              <pc:sldLayoutMk cId="2463025767" sldId="2147484409"/>
              <ac:spMk id="7" creationId="{2F7793DD-F793-8F4F-B74E-6B8630C8266F}"/>
            </ac:spMkLst>
          </pc:spChg>
          <pc:spChg chg="add mod">
            <ac:chgData name="Foppa, Pedro" userId="78b15ebb-14ab-45f0-97b3-f50a9b67ce6d" providerId="ADAL" clId="{423C550B-CC57-7E4D-88B8-4D127BE51673}" dt="2020-04-23T14:38:44.380" v="30"/>
            <ac:spMkLst>
              <pc:docMk/>
              <pc:sldMasterMk cId="1105970405" sldId="2147483964"/>
              <pc:sldLayoutMk cId="2463025767" sldId="2147484409"/>
              <ac:spMk id="8" creationId="{BF20315E-2B12-1B43-A789-90CFB92D6FF0}"/>
            </ac:spMkLst>
          </pc:spChg>
        </pc:sldLayoutChg>
      </pc:sldMasterChg>
      <pc:sldMasterChg chg="modSldLayout">
        <pc:chgData name="Foppa, Pedro" userId="78b15ebb-14ab-45f0-97b3-f50a9b67ce6d" providerId="ADAL" clId="{423C550B-CC57-7E4D-88B8-4D127BE51673}" dt="2020-05-06T09:44:46.478" v="155"/>
        <pc:sldMasterMkLst>
          <pc:docMk/>
          <pc:sldMasterMk cId="1206996952" sldId="2147484051"/>
        </pc:sldMasterMkLst>
        <pc:sldLayoutChg chg="modSp">
          <pc:chgData name="Foppa, Pedro" userId="78b15ebb-14ab-45f0-97b3-f50a9b67ce6d" providerId="ADAL" clId="{423C550B-CC57-7E4D-88B8-4D127BE51673}" dt="2020-04-21T08:54:13.181" v="5" actId="947"/>
          <pc:sldLayoutMkLst>
            <pc:docMk/>
            <pc:sldMasterMk cId="1206996952" sldId="2147484051"/>
            <pc:sldLayoutMk cId="2545982760" sldId="2147484058"/>
          </pc:sldLayoutMkLst>
          <pc:spChg chg="mod">
            <ac:chgData name="Foppa, Pedro" userId="78b15ebb-14ab-45f0-97b3-f50a9b67ce6d" providerId="ADAL" clId="{423C550B-CC57-7E4D-88B8-4D127BE51673}" dt="2020-04-21T08:54:13.181" v="5" actId="947"/>
            <ac:spMkLst>
              <pc:docMk/>
              <pc:sldMasterMk cId="1206996952" sldId="2147484051"/>
              <pc:sldLayoutMk cId="2545982760" sldId="2147484058"/>
              <ac:spMk id="9" creationId="{953DB2CB-74A6-F441-B197-A0FBC81F16A7}"/>
            </ac:spMkLst>
          </pc:spChg>
        </pc:sldLayoutChg>
        <pc:sldLayoutChg chg="modSp">
          <pc:chgData name="Foppa, Pedro" userId="78b15ebb-14ab-45f0-97b3-f50a9b67ce6d" providerId="ADAL" clId="{423C550B-CC57-7E4D-88B8-4D127BE51673}" dt="2020-04-21T08:54:17.632" v="6" actId="947"/>
          <pc:sldLayoutMkLst>
            <pc:docMk/>
            <pc:sldMasterMk cId="1206996952" sldId="2147484051"/>
            <pc:sldLayoutMk cId="2351299355" sldId="2147484059"/>
          </pc:sldLayoutMkLst>
          <pc:spChg chg="mod">
            <ac:chgData name="Foppa, Pedro" userId="78b15ebb-14ab-45f0-97b3-f50a9b67ce6d" providerId="ADAL" clId="{423C550B-CC57-7E4D-88B8-4D127BE51673}" dt="2020-04-21T08:54:17.632" v="6" actId="947"/>
            <ac:spMkLst>
              <pc:docMk/>
              <pc:sldMasterMk cId="1206996952" sldId="2147484051"/>
              <pc:sldLayoutMk cId="2351299355" sldId="2147484059"/>
              <ac:spMk id="9" creationId="{5F8B76A1-3AF5-674D-99FD-98684B3ADE81}"/>
            </ac:spMkLst>
          </pc:spChg>
        </pc:sldLayoutChg>
        <pc:sldLayoutChg chg="addSp delSp modSp">
          <pc:chgData name="Foppa, Pedro" userId="78b15ebb-14ab-45f0-97b3-f50a9b67ce6d" providerId="ADAL" clId="{423C550B-CC57-7E4D-88B8-4D127BE51673}" dt="2020-04-23T14:39:24.181" v="43"/>
          <pc:sldLayoutMkLst>
            <pc:docMk/>
            <pc:sldMasterMk cId="1206996952" sldId="2147484051"/>
            <pc:sldLayoutMk cId="3687458742" sldId="2147484087"/>
          </pc:sldLayoutMkLst>
          <pc:spChg chg="del">
            <ac:chgData name="Foppa, Pedro" userId="78b15ebb-14ab-45f0-97b3-f50a9b67ce6d" providerId="ADAL" clId="{423C550B-CC57-7E4D-88B8-4D127BE51673}" dt="2020-04-23T14:39:21.702" v="41" actId="478"/>
            <ac:spMkLst>
              <pc:docMk/>
              <pc:sldMasterMk cId="1206996952" sldId="2147484051"/>
              <pc:sldLayoutMk cId="3687458742" sldId="2147484087"/>
              <ac:spMk id="2" creationId="{EBBB6D40-B4C9-8B4A-B2A6-126F64906376}"/>
            </ac:spMkLst>
          </pc:spChg>
          <pc:spChg chg="del">
            <ac:chgData name="Foppa, Pedro" userId="78b15ebb-14ab-45f0-97b3-f50a9b67ce6d" providerId="ADAL" clId="{423C550B-CC57-7E4D-88B8-4D127BE51673}" dt="2020-04-23T14:39:22.699" v="42" actId="478"/>
            <ac:spMkLst>
              <pc:docMk/>
              <pc:sldMasterMk cId="1206996952" sldId="2147484051"/>
              <pc:sldLayoutMk cId="3687458742" sldId="2147484087"/>
              <ac:spMk id="4" creationId="{00000000-0000-0000-0000-000000000000}"/>
            </ac:spMkLst>
          </pc:spChg>
          <pc:spChg chg="add mod">
            <ac:chgData name="Foppa, Pedro" userId="78b15ebb-14ab-45f0-97b3-f50a9b67ce6d" providerId="ADAL" clId="{423C550B-CC57-7E4D-88B8-4D127BE51673}" dt="2020-04-23T14:39:24.181" v="43"/>
            <ac:spMkLst>
              <pc:docMk/>
              <pc:sldMasterMk cId="1206996952" sldId="2147484051"/>
              <pc:sldLayoutMk cId="3687458742" sldId="2147484087"/>
              <ac:spMk id="7" creationId="{44DC967D-822F-0D4D-9D88-47A397D6890B}"/>
            </ac:spMkLst>
          </pc:spChg>
          <pc:spChg chg="add mod">
            <ac:chgData name="Foppa, Pedro" userId="78b15ebb-14ab-45f0-97b3-f50a9b67ce6d" providerId="ADAL" clId="{423C550B-CC57-7E4D-88B8-4D127BE51673}" dt="2020-04-23T14:39:24.181" v="43"/>
            <ac:spMkLst>
              <pc:docMk/>
              <pc:sldMasterMk cId="1206996952" sldId="2147484051"/>
              <pc:sldLayoutMk cId="3687458742" sldId="2147484087"/>
              <ac:spMk id="8" creationId="{F99DB077-1C85-A441-AE94-AEC6EEA7D38E}"/>
            </ac:spMkLst>
          </pc:spChg>
        </pc:sldLayoutChg>
        <pc:sldLayoutChg chg="modSp">
          <pc:chgData name="Foppa, Pedro" userId="78b15ebb-14ab-45f0-97b3-f50a9b67ce6d" providerId="ADAL" clId="{423C550B-CC57-7E4D-88B8-4D127BE51673}" dt="2020-04-21T08:54:08.624" v="4" actId="947"/>
          <pc:sldLayoutMkLst>
            <pc:docMk/>
            <pc:sldMasterMk cId="1206996952" sldId="2147484051"/>
            <pc:sldLayoutMk cId="2649488594" sldId="2147484304"/>
          </pc:sldLayoutMkLst>
          <pc:spChg chg="mod">
            <ac:chgData name="Foppa, Pedro" userId="78b15ebb-14ab-45f0-97b3-f50a9b67ce6d" providerId="ADAL" clId="{423C550B-CC57-7E4D-88B8-4D127BE51673}" dt="2020-04-21T08:54:08.624" v="4" actId="947"/>
            <ac:spMkLst>
              <pc:docMk/>
              <pc:sldMasterMk cId="1206996952" sldId="2147484051"/>
              <pc:sldLayoutMk cId="2649488594" sldId="2147484304"/>
              <ac:spMk id="16" creationId="{EBBB6D40-B4C9-8B4A-B2A6-126F64906376}"/>
            </ac:spMkLst>
          </pc:spChg>
        </pc:sldLayoutChg>
        <pc:sldLayoutChg chg="modSp">
          <pc:chgData name="Foppa, Pedro" userId="78b15ebb-14ab-45f0-97b3-f50a9b67ce6d" providerId="ADAL" clId="{423C550B-CC57-7E4D-88B8-4D127BE51673}" dt="2020-05-06T09:43:56.466" v="130" actId="255"/>
          <pc:sldLayoutMkLst>
            <pc:docMk/>
            <pc:sldMasterMk cId="1206996952" sldId="2147484051"/>
            <pc:sldLayoutMk cId="296265758" sldId="2147484425"/>
          </pc:sldLayoutMkLst>
          <pc:spChg chg="mod">
            <ac:chgData name="Foppa, Pedro" userId="78b15ebb-14ab-45f0-97b3-f50a9b67ce6d" providerId="ADAL" clId="{423C550B-CC57-7E4D-88B8-4D127BE51673}" dt="2020-05-06T09:43:56.466" v="130" actId="255"/>
            <ac:spMkLst>
              <pc:docMk/>
              <pc:sldMasterMk cId="1206996952" sldId="2147484051"/>
              <pc:sldLayoutMk cId="296265758" sldId="2147484425"/>
              <ac:spMk id="7" creationId="{89A70FBC-EACC-CB4D-8FF2-D940F6554594}"/>
            </ac:spMkLst>
          </pc:spChg>
        </pc:sldLayoutChg>
        <pc:sldLayoutChg chg="addSp delSp modSp">
          <pc:chgData name="Foppa, Pedro" userId="78b15ebb-14ab-45f0-97b3-f50a9b67ce6d" providerId="ADAL" clId="{423C550B-CC57-7E4D-88B8-4D127BE51673}" dt="2020-05-06T09:44:01.578" v="132"/>
          <pc:sldLayoutMkLst>
            <pc:docMk/>
            <pc:sldMasterMk cId="1206996952" sldId="2147484051"/>
            <pc:sldLayoutMk cId="1256067006" sldId="2147484426"/>
          </pc:sldLayoutMkLst>
          <pc:spChg chg="del">
            <ac:chgData name="Foppa, Pedro" userId="78b15ebb-14ab-45f0-97b3-f50a9b67ce6d" providerId="ADAL" clId="{423C550B-CC57-7E4D-88B8-4D127BE51673}" dt="2020-05-06T09:44:01.219" v="131" actId="478"/>
            <ac:spMkLst>
              <pc:docMk/>
              <pc:sldMasterMk cId="1206996952" sldId="2147484051"/>
              <pc:sldLayoutMk cId="1256067006" sldId="2147484426"/>
              <ac:spMk id="7" creationId="{89A70FBC-EACC-CB4D-8FF2-D940F6554594}"/>
            </ac:spMkLst>
          </pc:spChg>
          <pc:spChg chg="add mod">
            <ac:chgData name="Foppa, Pedro" userId="78b15ebb-14ab-45f0-97b3-f50a9b67ce6d" providerId="ADAL" clId="{423C550B-CC57-7E4D-88B8-4D127BE51673}" dt="2020-05-06T09:44:01.578" v="132"/>
            <ac:spMkLst>
              <pc:docMk/>
              <pc:sldMasterMk cId="1206996952" sldId="2147484051"/>
              <pc:sldLayoutMk cId="1256067006" sldId="2147484426"/>
              <ac:spMk id="12" creationId="{22BB93A1-2BBC-6E43-8966-8BC896D72412}"/>
            </ac:spMkLst>
          </pc:spChg>
        </pc:sldLayoutChg>
        <pc:sldLayoutChg chg="addSp delSp modSp">
          <pc:chgData name="Foppa, Pedro" userId="78b15ebb-14ab-45f0-97b3-f50a9b67ce6d" providerId="ADAL" clId="{423C550B-CC57-7E4D-88B8-4D127BE51673}" dt="2020-05-06T09:44:04.838" v="134"/>
          <pc:sldLayoutMkLst>
            <pc:docMk/>
            <pc:sldMasterMk cId="1206996952" sldId="2147484051"/>
            <pc:sldLayoutMk cId="1970641696" sldId="2147484427"/>
          </pc:sldLayoutMkLst>
          <pc:spChg chg="del">
            <ac:chgData name="Foppa, Pedro" userId="78b15ebb-14ab-45f0-97b3-f50a9b67ce6d" providerId="ADAL" clId="{423C550B-CC57-7E4D-88B8-4D127BE51673}" dt="2020-05-06T09:44:04.420" v="133" actId="478"/>
            <ac:spMkLst>
              <pc:docMk/>
              <pc:sldMasterMk cId="1206996952" sldId="2147484051"/>
              <pc:sldLayoutMk cId="1970641696" sldId="2147484427"/>
              <ac:spMk id="7" creationId="{89A70FBC-EACC-CB4D-8FF2-D940F6554594}"/>
            </ac:spMkLst>
          </pc:spChg>
          <pc:spChg chg="add mod">
            <ac:chgData name="Foppa, Pedro" userId="78b15ebb-14ab-45f0-97b3-f50a9b67ce6d" providerId="ADAL" clId="{423C550B-CC57-7E4D-88B8-4D127BE51673}" dt="2020-05-06T09:44:04.838" v="134"/>
            <ac:spMkLst>
              <pc:docMk/>
              <pc:sldMasterMk cId="1206996952" sldId="2147484051"/>
              <pc:sldLayoutMk cId="1970641696" sldId="2147484427"/>
              <ac:spMk id="10" creationId="{47482870-8F1E-4A40-98B3-EB4E14D20B64}"/>
            </ac:spMkLst>
          </pc:spChg>
        </pc:sldLayoutChg>
        <pc:sldLayoutChg chg="addSp delSp modSp">
          <pc:chgData name="Foppa, Pedro" userId="78b15ebb-14ab-45f0-97b3-f50a9b67ce6d" providerId="ADAL" clId="{423C550B-CC57-7E4D-88B8-4D127BE51673}" dt="2020-05-06T09:44:08.034" v="136"/>
          <pc:sldLayoutMkLst>
            <pc:docMk/>
            <pc:sldMasterMk cId="1206996952" sldId="2147484051"/>
            <pc:sldLayoutMk cId="709637189" sldId="2147484428"/>
          </pc:sldLayoutMkLst>
          <pc:spChg chg="del">
            <ac:chgData name="Foppa, Pedro" userId="78b15ebb-14ab-45f0-97b3-f50a9b67ce6d" providerId="ADAL" clId="{423C550B-CC57-7E4D-88B8-4D127BE51673}" dt="2020-05-06T09:44:07.702" v="135" actId="478"/>
            <ac:spMkLst>
              <pc:docMk/>
              <pc:sldMasterMk cId="1206996952" sldId="2147484051"/>
              <pc:sldLayoutMk cId="709637189" sldId="2147484428"/>
              <ac:spMk id="5" creationId="{00000000-0000-0000-0000-000000000000}"/>
            </ac:spMkLst>
          </pc:spChg>
          <pc:spChg chg="add mod">
            <ac:chgData name="Foppa, Pedro" userId="78b15ebb-14ab-45f0-97b3-f50a9b67ce6d" providerId="ADAL" clId="{423C550B-CC57-7E4D-88B8-4D127BE51673}" dt="2020-05-06T09:44:08.034" v="136"/>
            <ac:spMkLst>
              <pc:docMk/>
              <pc:sldMasterMk cId="1206996952" sldId="2147484051"/>
              <pc:sldLayoutMk cId="709637189" sldId="2147484428"/>
              <ac:spMk id="7" creationId="{B5231A29-C420-A24A-83D8-2845B3719A84}"/>
            </ac:spMkLst>
          </pc:spChg>
        </pc:sldLayoutChg>
        <pc:sldLayoutChg chg="addSp delSp modSp">
          <pc:chgData name="Foppa, Pedro" userId="78b15ebb-14ab-45f0-97b3-f50a9b67ce6d" providerId="ADAL" clId="{423C550B-CC57-7E4D-88B8-4D127BE51673}" dt="2020-05-06T09:44:12.571" v="138"/>
          <pc:sldLayoutMkLst>
            <pc:docMk/>
            <pc:sldMasterMk cId="1206996952" sldId="2147484051"/>
            <pc:sldLayoutMk cId="2203244248" sldId="2147484429"/>
          </pc:sldLayoutMkLst>
          <pc:spChg chg="del">
            <ac:chgData name="Foppa, Pedro" userId="78b15ebb-14ab-45f0-97b3-f50a9b67ce6d" providerId="ADAL" clId="{423C550B-CC57-7E4D-88B8-4D127BE51673}" dt="2020-05-06T09:44:12.097" v="137" actId="478"/>
            <ac:spMkLst>
              <pc:docMk/>
              <pc:sldMasterMk cId="1206996952" sldId="2147484051"/>
              <pc:sldLayoutMk cId="2203244248" sldId="2147484429"/>
              <ac:spMk id="7" creationId="{89A70FBC-EACC-CB4D-8FF2-D940F6554594}"/>
            </ac:spMkLst>
          </pc:spChg>
          <pc:spChg chg="add mod">
            <ac:chgData name="Foppa, Pedro" userId="78b15ebb-14ab-45f0-97b3-f50a9b67ce6d" providerId="ADAL" clId="{423C550B-CC57-7E4D-88B8-4D127BE51673}" dt="2020-05-06T09:44:12.571" v="138"/>
            <ac:spMkLst>
              <pc:docMk/>
              <pc:sldMasterMk cId="1206996952" sldId="2147484051"/>
              <pc:sldLayoutMk cId="2203244248" sldId="2147484429"/>
              <ac:spMk id="10" creationId="{15EB805A-E7B4-1A4B-A713-5EC6CFC1859D}"/>
            </ac:spMkLst>
          </pc:spChg>
        </pc:sldLayoutChg>
        <pc:sldLayoutChg chg="addSp delSp modSp">
          <pc:chgData name="Foppa, Pedro" userId="78b15ebb-14ab-45f0-97b3-f50a9b67ce6d" providerId="ADAL" clId="{423C550B-CC57-7E4D-88B8-4D127BE51673}" dt="2020-05-06T09:44:15.752" v="140"/>
          <pc:sldLayoutMkLst>
            <pc:docMk/>
            <pc:sldMasterMk cId="1206996952" sldId="2147484051"/>
            <pc:sldLayoutMk cId="2647983764" sldId="2147484430"/>
          </pc:sldLayoutMkLst>
          <pc:spChg chg="del">
            <ac:chgData name="Foppa, Pedro" userId="78b15ebb-14ab-45f0-97b3-f50a9b67ce6d" providerId="ADAL" clId="{423C550B-CC57-7E4D-88B8-4D127BE51673}" dt="2020-05-06T09:44:15.378" v="139" actId="478"/>
            <ac:spMkLst>
              <pc:docMk/>
              <pc:sldMasterMk cId="1206996952" sldId="2147484051"/>
              <pc:sldLayoutMk cId="2647983764" sldId="2147484430"/>
              <ac:spMk id="5" creationId="{00000000-0000-0000-0000-000000000000}"/>
            </ac:spMkLst>
          </pc:spChg>
          <pc:spChg chg="add mod">
            <ac:chgData name="Foppa, Pedro" userId="78b15ebb-14ab-45f0-97b3-f50a9b67ce6d" providerId="ADAL" clId="{423C550B-CC57-7E4D-88B8-4D127BE51673}" dt="2020-05-06T09:44:15.752" v="140"/>
            <ac:spMkLst>
              <pc:docMk/>
              <pc:sldMasterMk cId="1206996952" sldId="2147484051"/>
              <pc:sldLayoutMk cId="2647983764" sldId="2147484430"/>
              <ac:spMk id="11" creationId="{BE3A48D2-2003-3B48-9BA7-3C3C764A534F}"/>
            </ac:spMkLst>
          </pc:spChg>
        </pc:sldLayoutChg>
        <pc:sldLayoutChg chg="addSp delSp modSp">
          <pc:chgData name="Foppa, Pedro" userId="78b15ebb-14ab-45f0-97b3-f50a9b67ce6d" providerId="ADAL" clId="{423C550B-CC57-7E4D-88B8-4D127BE51673}" dt="2020-05-06T09:44:19.564" v="142"/>
          <pc:sldLayoutMkLst>
            <pc:docMk/>
            <pc:sldMasterMk cId="1206996952" sldId="2147484051"/>
            <pc:sldLayoutMk cId="1532698250" sldId="2147484431"/>
          </pc:sldLayoutMkLst>
          <pc:spChg chg="del">
            <ac:chgData name="Foppa, Pedro" userId="78b15ebb-14ab-45f0-97b3-f50a9b67ce6d" providerId="ADAL" clId="{423C550B-CC57-7E4D-88B8-4D127BE51673}" dt="2020-05-06T09:44:19.242" v="141" actId="478"/>
            <ac:spMkLst>
              <pc:docMk/>
              <pc:sldMasterMk cId="1206996952" sldId="2147484051"/>
              <pc:sldLayoutMk cId="1532698250" sldId="2147484431"/>
              <ac:spMk id="7" creationId="{89A70FBC-EACC-CB4D-8FF2-D940F6554594}"/>
            </ac:spMkLst>
          </pc:spChg>
          <pc:spChg chg="add mod">
            <ac:chgData name="Foppa, Pedro" userId="78b15ebb-14ab-45f0-97b3-f50a9b67ce6d" providerId="ADAL" clId="{423C550B-CC57-7E4D-88B8-4D127BE51673}" dt="2020-05-06T09:44:19.564" v="142"/>
            <ac:spMkLst>
              <pc:docMk/>
              <pc:sldMasterMk cId="1206996952" sldId="2147484051"/>
              <pc:sldLayoutMk cId="1532698250" sldId="2147484431"/>
              <ac:spMk id="10" creationId="{DFAD0D0D-8846-2F49-A055-6C6BC6354FFE}"/>
            </ac:spMkLst>
          </pc:spChg>
        </pc:sldLayoutChg>
        <pc:sldLayoutChg chg="modSp">
          <pc:chgData name="Foppa, Pedro" userId="78b15ebb-14ab-45f0-97b3-f50a9b67ce6d" providerId="ADAL" clId="{423C550B-CC57-7E4D-88B8-4D127BE51673}" dt="2020-05-06T09:44:26.024" v="143" actId="255"/>
          <pc:sldLayoutMkLst>
            <pc:docMk/>
            <pc:sldMasterMk cId="1206996952" sldId="2147484051"/>
            <pc:sldLayoutMk cId="2990791755" sldId="2147484432"/>
          </pc:sldLayoutMkLst>
          <pc:spChg chg="mod">
            <ac:chgData name="Foppa, Pedro" userId="78b15ebb-14ab-45f0-97b3-f50a9b67ce6d" providerId="ADAL" clId="{423C550B-CC57-7E4D-88B8-4D127BE51673}" dt="2020-05-06T09:44:26.024" v="143" actId="255"/>
            <ac:spMkLst>
              <pc:docMk/>
              <pc:sldMasterMk cId="1206996952" sldId="2147484051"/>
              <pc:sldLayoutMk cId="2990791755" sldId="2147484432"/>
              <ac:spMk id="15" creationId="{DC08678F-C010-7546-A7A1-17A104779427}"/>
            </ac:spMkLst>
          </pc:spChg>
        </pc:sldLayoutChg>
        <pc:sldLayoutChg chg="addSp delSp modSp">
          <pc:chgData name="Foppa, Pedro" userId="78b15ebb-14ab-45f0-97b3-f50a9b67ce6d" providerId="ADAL" clId="{423C550B-CC57-7E4D-88B8-4D127BE51673}" dt="2020-05-06T09:44:31.238" v="145"/>
          <pc:sldLayoutMkLst>
            <pc:docMk/>
            <pc:sldMasterMk cId="1206996952" sldId="2147484051"/>
            <pc:sldLayoutMk cId="3258151881" sldId="2147484433"/>
          </pc:sldLayoutMkLst>
          <pc:spChg chg="add mod">
            <ac:chgData name="Foppa, Pedro" userId="78b15ebb-14ab-45f0-97b3-f50a9b67ce6d" providerId="ADAL" clId="{423C550B-CC57-7E4D-88B8-4D127BE51673}" dt="2020-05-06T09:44:31.238" v="145"/>
            <ac:spMkLst>
              <pc:docMk/>
              <pc:sldMasterMk cId="1206996952" sldId="2147484051"/>
              <pc:sldLayoutMk cId="3258151881" sldId="2147484433"/>
              <ac:spMk id="13" creationId="{D4D068D3-76D2-6C48-BF65-509B44CACE3E}"/>
            </ac:spMkLst>
          </pc:spChg>
          <pc:spChg chg="del">
            <ac:chgData name="Foppa, Pedro" userId="78b15ebb-14ab-45f0-97b3-f50a9b67ce6d" providerId="ADAL" clId="{423C550B-CC57-7E4D-88B8-4D127BE51673}" dt="2020-05-06T09:44:30.892" v="144" actId="478"/>
            <ac:spMkLst>
              <pc:docMk/>
              <pc:sldMasterMk cId="1206996952" sldId="2147484051"/>
              <pc:sldLayoutMk cId="3258151881" sldId="2147484433"/>
              <ac:spMk id="15" creationId="{DC08678F-C010-7546-A7A1-17A104779427}"/>
            </ac:spMkLst>
          </pc:spChg>
        </pc:sldLayoutChg>
        <pc:sldLayoutChg chg="addSp delSp modSp">
          <pc:chgData name="Foppa, Pedro" userId="78b15ebb-14ab-45f0-97b3-f50a9b67ce6d" providerId="ADAL" clId="{423C550B-CC57-7E4D-88B8-4D127BE51673}" dt="2020-05-06T09:44:34.352" v="147"/>
          <pc:sldLayoutMkLst>
            <pc:docMk/>
            <pc:sldMasterMk cId="1206996952" sldId="2147484051"/>
            <pc:sldLayoutMk cId="1708343637" sldId="2147484434"/>
          </pc:sldLayoutMkLst>
          <pc:spChg chg="add mod">
            <ac:chgData name="Foppa, Pedro" userId="78b15ebb-14ab-45f0-97b3-f50a9b67ce6d" providerId="ADAL" clId="{423C550B-CC57-7E4D-88B8-4D127BE51673}" dt="2020-05-06T09:44:34.352" v="147"/>
            <ac:spMkLst>
              <pc:docMk/>
              <pc:sldMasterMk cId="1206996952" sldId="2147484051"/>
              <pc:sldLayoutMk cId="1708343637" sldId="2147484434"/>
              <ac:spMk id="9" creationId="{04FCF7FD-3F84-F04D-B73E-0F9F6BA8316B}"/>
            </ac:spMkLst>
          </pc:spChg>
          <pc:spChg chg="del">
            <ac:chgData name="Foppa, Pedro" userId="78b15ebb-14ab-45f0-97b3-f50a9b67ce6d" providerId="ADAL" clId="{423C550B-CC57-7E4D-88B8-4D127BE51673}" dt="2020-05-06T09:44:33.998" v="146" actId="478"/>
            <ac:spMkLst>
              <pc:docMk/>
              <pc:sldMasterMk cId="1206996952" sldId="2147484051"/>
              <pc:sldLayoutMk cId="1708343637" sldId="2147484434"/>
              <ac:spMk id="15" creationId="{DC08678F-C010-7546-A7A1-17A104779427}"/>
            </ac:spMkLst>
          </pc:spChg>
        </pc:sldLayoutChg>
        <pc:sldLayoutChg chg="addSp delSp modSp">
          <pc:chgData name="Foppa, Pedro" userId="78b15ebb-14ab-45f0-97b3-f50a9b67ce6d" providerId="ADAL" clId="{423C550B-CC57-7E4D-88B8-4D127BE51673}" dt="2020-05-06T09:44:38.195" v="149"/>
          <pc:sldLayoutMkLst>
            <pc:docMk/>
            <pc:sldMasterMk cId="1206996952" sldId="2147484051"/>
            <pc:sldLayoutMk cId="3195250164" sldId="2147484435"/>
          </pc:sldLayoutMkLst>
          <pc:spChg chg="add mod">
            <ac:chgData name="Foppa, Pedro" userId="78b15ebb-14ab-45f0-97b3-f50a9b67ce6d" providerId="ADAL" clId="{423C550B-CC57-7E4D-88B8-4D127BE51673}" dt="2020-05-06T09:44:38.195" v="149"/>
            <ac:spMkLst>
              <pc:docMk/>
              <pc:sldMasterMk cId="1206996952" sldId="2147484051"/>
              <pc:sldLayoutMk cId="3195250164" sldId="2147484435"/>
              <ac:spMk id="9" creationId="{196E7A6F-DAC6-B441-B5F5-018B0C7C2A2F}"/>
            </ac:spMkLst>
          </pc:spChg>
          <pc:spChg chg="del">
            <ac:chgData name="Foppa, Pedro" userId="78b15ebb-14ab-45f0-97b3-f50a9b67ce6d" providerId="ADAL" clId="{423C550B-CC57-7E4D-88B8-4D127BE51673}" dt="2020-05-06T09:44:37.398" v="148" actId="478"/>
            <ac:spMkLst>
              <pc:docMk/>
              <pc:sldMasterMk cId="1206996952" sldId="2147484051"/>
              <pc:sldLayoutMk cId="3195250164" sldId="2147484435"/>
              <ac:spMk id="14" creationId="{3287F68B-EF15-A64D-8BC5-46F500332B07}"/>
            </ac:spMkLst>
          </pc:spChg>
        </pc:sldLayoutChg>
        <pc:sldLayoutChg chg="addSp delSp modSp">
          <pc:chgData name="Foppa, Pedro" userId="78b15ebb-14ab-45f0-97b3-f50a9b67ce6d" providerId="ADAL" clId="{423C550B-CC57-7E4D-88B8-4D127BE51673}" dt="2020-05-06T09:44:40.847" v="151"/>
          <pc:sldLayoutMkLst>
            <pc:docMk/>
            <pc:sldMasterMk cId="1206996952" sldId="2147484051"/>
            <pc:sldLayoutMk cId="2712076499" sldId="2147484436"/>
          </pc:sldLayoutMkLst>
          <pc:spChg chg="add mod">
            <ac:chgData name="Foppa, Pedro" userId="78b15ebb-14ab-45f0-97b3-f50a9b67ce6d" providerId="ADAL" clId="{423C550B-CC57-7E4D-88B8-4D127BE51673}" dt="2020-05-06T09:44:40.847" v="151"/>
            <ac:spMkLst>
              <pc:docMk/>
              <pc:sldMasterMk cId="1206996952" sldId="2147484051"/>
              <pc:sldLayoutMk cId="2712076499" sldId="2147484436"/>
              <ac:spMk id="10" creationId="{25A0BA27-1B3E-284F-A41F-F988E9007071}"/>
            </ac:spMkLst>
          </pc:spChg>
          <pc:spChg chg="del">
            <ac:chgData name="Foppa, Pedro" userId="78b15ebb-14ab-45f0-97b3-f50a9b67ce6d" providerId="ADAL" clId="{423C550B-CC57-7E4D-88B8-4D127BE51673}" dt="2020-05-06T09:44:40.485" v="150" actId="478"/>
            <ac:spMkLst>
              <pc:docMk/>
              <pc:sldMasterMk cId="1206996952" sldId="2147484051"/>
              <pc:sldLayoutMk cId="2712076499" sldId="2147484436"/>
              <ac:spMk id="13" creationId="{CE9FFC61-84E1-2D43-B719-A84C667E7B59}"/>
            </ac:spMkLst>
          </pc:spChg>
        </pc:sldLayoutChg>
        <pc:sldLayoutChg chg="addSp delSp modSp">
          <pc:chgData name="Foppa, Pedro" userId="78b15ebb-14ab-45f0-97b3-f50a9b67ce6d" providerId="ADAL" clId="{423C550B-CC57-7E4D-88B8-4D127BE51673}" dt="2020-05-06T09:44:43.542" v="153"/>
          <pc:sldLayoutMkLst>
            <pc:docMk/>
            <pc:sldMasterMk cId="1206996952" sldId="2147484051"/>
            <pc:sldLayoutMk cId="3116815695" sldId="2147484437"/>
          </pc:sldLayoutMkLst>
          <pc:spChg chg="add mod">
            <ac:chgData name="Foppa, Pedro" userId="78b15ebb-14ab-45f0-97b3-f50a9b67ce6d" providerId="ADAL" clId="{423C550B-CC57-7E4D-88B8-4D127BE51673}" dt="2020-05-06T09:44:43.542" v="153"/>
            <ac:spMkLst>
              <pc:docMk/>
              <pc:sldMasterMk cId="1206996952" sldId="2147484051"/>
              <pc:sldLayoutMk cId="3116815695" sldId="2147484437"/>
              <ac:spMk id="14" creationId="{F39D1C75-606C-4D47-8814-AB30DCA4C3B5}"/>
            </ac:spMkLst>
          </pc:spChg>
          <pc:spChg chg="del">
            <ac:chgData name="Foppa, Pedro" userId="78b15ebb-14ab-45f0-97b3-f50a9b67ce6d" providerId="ADAL" clId="{423C550B-CC57-7E4D-88B8-4D127BE51673}" dt="2020-05-06T09:44:43.170" v="152" actId="478"/>
            <ac:spMkLst>
              <pc:docMk/>
              <pc:sldMasterMk cId="1206996952" sldId="2147484051"/>
              <pc:sldLayoutMk cId="3116815695" sldId="2147484437"/>
              <ac:spMk id="15" creationId="{DC08678F-C010-7546-A7A1-17A104779427}"/>
            </ac:spMkLst>
          </pc:spChg>
        </pc:sldLayoutChg>
        <pc:sldLayoutChg chg="addSp delSp modSp">
          <pc:chgData name="Foppa, Pedro" userId="78b15ebb-14ab-45f0-97b3-f50a9b67ce6d" providerId="ADAL" clId="{423C550B-CC57-7E4D-88B8-4D127BE51673}" dt="2020-05-06T09:44:46.478" v="155"/>
          <pc:sldLayoutMkLst>
            <pc:docMk/>
            <pc:sldMasterMk cId="1206996952" sldId="2147484051"/>
            <pc:sldLayoutMk cId="2535460377" sldId="2147484438"/>
          </pc:sldLayoutMkLst>
          <pc:spChg chg="add mod">
            <ac:chgData name="Foppa, Pedro" userId="78b15ebb-14ab-45f0-97b3-f50a9b67ce6d" providerId="ADAL" clId="{423C550B-CC57-7E4D-88B8-4D127BE51673}" dt="2020-05-06T09:44:46.478" v="155"/>
            <ac:spMkLst>
              <pc:docMk/>
              <pc:sldMasterMk cId="1206996952" sldId="2147484051"/>
              <pc:sldLayoutMk cId="2535460377" sldId="2147484438"/>
              <ac:spMk id="13" creationId="{CC321F0F-9EE5-FC4B-A5AF-678F2F4F9CB6}"/>
            </ac:spMkLst>
          </pc:spChg>
          <pc:spChg chg="del">
            <ac:chgData name="Foppa, Pedro" userId="78b15ebb-14ab-45f0-97b3-f50a9b67ce6d" providerId="ADAL" clId="{423C550B-CC57-7E4D-88B8-4D127BE51673}" dt="2020-05-06T09:44:46.169" v="154" actId="478"/>
            <ac:spMkLst>
              <pc:docMk/>
              <pc:sldMasterMk cId="1206996952" sldId="2147484051"/>
              <pc:sldLayoutMk cId="2535460377" sldId="2147484438"/>
              <ac:spMk id="15" creationId="{DC08678F-C010-7546-A7A1-17A104779427}"/>
            </ac:spMkLst>
          </pc:spChg>
        </pc:sldLayoutChg>
        <pc:sldLayoutChg chg="addSp delSp modSp setBg">
          <pc:chgData name="Foppa, Pedro" userId="78b15ebb-14ab-45f0-97b3-f50a9b67ce6d" providerId="ADAL" clId="{423C550B-CC57-7E4D-88B8-4D127BE51673}" dt="2020-04-23T14:39:12.089" v="40"/>
          <pc:sldLayoutMkLst>
            <pc:docMk/>
            <pc:sldMasterMk cId="1206996952" sldId="2147484051"/>
            <pc:sldLayoutMk cId="2229213166" sldId="2147484439"/>
          </pc:sldLayoutMkLst>
          <pc:spChg chg="del">
            <ac:chgData name="Foppa, Pedro" userId="78b15ebb-14ab-45f0-97b3-f50a9b67ce6d" providerId="ADAL" clId="{423C550B-CC57-7E4D-88B8-4D127BE51673}" dt="2020-04-23T14:38:50.112" v="31" actId="478"/>
            <ac:spMkLst>
              <pc:docMk/>
              <pc:sldMasterMk cId="1206996952" sldId="2147484051"/>
              <pc:sldLayoutMk cId="2229213166" sldId="2147484439"/>
              <ac:spMk id="2" creationId="{EBBB6D40-B4C9-8B4A-B2A6-126F64906376}"/>
            </ac:spMkLst>
          </pc:spChg>
          <pc:spChg chg="add del mod">
            <ac:chgData name="Foppa, Pedro" userId="78b15ebb-14ab-45f0-97b3-f50a9b67ce6d" providerId="ADAL" clId="{423C550B-CC57-7E4D-88B8-4D127BE51673}" dt="2020-04-23T14:39:00.519" v="39" actId="478"/>
            <ac:spMkLst>
              <pc:docMk/>
              <pc:sldMasterMk cId="1206996952" sldId="2147484051"/>
              <pc:sldLayoutMk cId="2229213166" sldId="2147484439"/>
              <ac:spMk id="3" creationId="{763F611E-9E80-E44D-B904-C32181C7EFF2}"/>
            </ac:spMkLst>
          </pc:spChg>
          <pc:spChg chg="del">
            <ac:chgData name="Foppa, Pedro" userId="78b15ebb-14ab-45f0-97b3-f50a9b67ce6d" providerId="ADAL" clId="{423C550B-CC57-7E4D-88B8-4D127BE51673}" dt="2020-04-23T14:38:51.345" v="32" actId="478"/>
            <ac:spMkLst>
              <pc:docMk/>
              <pc:sldMasterMk cId="1206996952" sldId="2147484051"/>
              <pc:sldLayoutMk cId="2229213166" sldId="2147484439"/>
              <ac:spMk id="4" creationId="{00000000-0000-0000-0000-000000000000}"/>
            </ac:spMkLst>
          </pc:spChg>
          <pc:spChg chg="add del mod">
            <ac:chgData name="Foppa, Pedro" userId="78b15ebb-14ab-45f0-97b3-f50a9b67ce6d" providerId="ADAL" clId="{423C550B-CC57-7E4D-88B8-4D127BE51673}" dt="2020-04-23T14:39:00.519" v="39" actId="478"/>
            <ac:spMkLst>
              <pc:docMk/>
              <pc:sldMasterMk cId="1206996952" sldId="2147484051"/>
              <pc:sldLayoutMk cId="2229213166" sldId="2147484439"/>
              <ac:spMk id="5" creationId="{41EC9771-FD18-E74F-9B5E-34CA18030976}"/>
            </ac:spMkLst>
          </pc:spChg>
          <pc:spChg chg="add mod">
            <ac:chgData name="Foppa, Pedro" userId="78b15ebb-14ab-45f0-97b3-f50a9b67ce6d" providerId="ADAL" clId="{423C550B-CC57-7E4D-88B8-4D127BE51673}" dt="2020-04-23T14:38:52.863" v="33"/>
            <ac:spMkLst>
              <pc:docMk/>
              <pc:sldMasterMk cId="1206996952" sldId="2147484051"/>
              <pc:sldLayoutMk cId="2229213166" sldId="2147484439"/>
              <ac:spMk id="8" creationId="{4E562E51-6C27-A942-B120-4F2245D2CD1C}"/>
            </ac:spMkLst>
          </pc:spChg>
          <pc:spChg chg="add mod">
            <ac:chgData name="Foppa, Pedro" userId="78b15ebb-14ab-45f0-97b3-f50a9b67ce6d" providerId="ADAL" clId="{423C550B-CC57-7E4D-88B8-4D127BE51673}" dt="2020-04-23T14:38:52.863" v="33"/>
            <ac:spMkLst>
              <pc:docMk/>
              <pc:sldMasterMk cId="1206996952" sldId="2147484051"/>
              <pc:sldLayoutMk cId="2229213166" sldId="2147484439"/>
              <ac:spMk id="11" creationId="{42DDB68E-F78C-FB47-9BAD-0C7B36852631}"/>
            </ac:spMkLst>
          </pc:spChg>
          <pc:picChg chg="mod">
            <ac:chgData name="Foppa, Pedro" userId="78b15ebb-14ab-45f0-97b3-f50a9b67ce6d" providerId="ADAL" clId="{423C550B-CC57-7E4D-88B8-4D127BE51673}" dt="2020-04-23T14:38:54.108" v="34" actId="1076"/>
            <ac:picMkLst>
              <pc:docMk/>
              <pc:sldMasterMk cId="1206996952" sldId="2147484051"/>
              <pc:sldLayoutMk cId="2229213166" sldId="2147484439"/>
              <ac:picMk id="7" creationId="{6F981D7A-97D3-0941-BB13-D1CADDE87DDE}"/>
            </ac:picMkLst>
          </pc:picChg>
        </pc:sldLayoutChg>
      </pc:sldMasterChg>
      <pc:sldMasterChg chg="addSp delSp modSp modSldLayout">
        <pc:chgData name="Foppa, Pedro" userId="78b15ebb-14ab-45f0-97b3-f50a9b67ce6d" providerId="ADAL" clId="{423C550B-CC57-7E4D-88B8-4D127BE51673}" dt="2020-05-27T13:39:47.896" v="182"/>
        <pc:sldMasterMkLst>
          <pc:docMk/>
          <pc:sldMasterMk cId="3857744936" sldId="2147484138"/>
        </pc:sldMasterMkLst>
        <pc:spChg chg="mod">
          <ac:chgData name="Foppa, Pedro" userId="78b15ebb-14ab-45f0-97b3-f50a9b67ce6d" providerId="ADAL" clId="{423C550B-CC57-7E4D-88B8-4D127BE51673}" dt="2020-05-27T13:38:58.839" v="163" actId="14100"/>
          <ac:spMkLst>
            <pc:docMk/>
            <pc:sldMasterMk cId="3857744936" sldId="2147484138"/>
            <ac:spMk id="2" creationId="{71FB68A7-A656-A348-AE42-02B5F30E1E55}"/>
          </ac:spMkLst>
        </pc:spChg>
        <pc:picChg chg="add del mod">
          <ac:chgData name="Foppa, Pedro" userId="78b15ebb-14ab-45f0-97b3-f50a9b67ce6d" providerId="ADAL" clId="{423C550B-CC57-7E4D-88B8-4D127BE51673}" dt="2020-05-27T13:38:56.162" v="162"/>
          <ac:picMkLst>
            <pc:docMk/>
            <pc:sldMasterMk cId="3857744936" sldId="2147484138"/>
            <ac:picMk id="6" creationId="{AF93FCE7-DBB4-9F4D-BD6A-3D02A5FEEA26}"/>
          </ac:picMkLst>
        </pc:picChg>
        <pc:sldLayoutChg chg="addSp delSp modSp">
          <pc:chgData name="Foppa, Pedro" userId="78b15ebb-14ab-45f0-97b3-f50a9b67ce6d" providerId="ADAL" clId="{423C550B-CC57-7E4D-88B8-4D127BE51673}" dt="2020-05-27T13:39:17.419" v="168" actId="478"/>
          <pc:sldLayoutMkLst>
            <pc:docMk/>
            <pc:sldMasterMk cId="3857744936" sldId="2147484138"/>
            <pc:sldLayoutMk cId="2529662652" sldId="2147484204"/>
          </pc:sldLayoutMkLst>
          <pc:spChg chg="mod">
            <ac:chgData name="Foppa, Pedro" userId="78b15ebb-14ab-45f0-97b3-f50a9b67ce6d" providerId="ADAL" clId="{423C550B-CC57-7E4D-88B8-4D127BE51673}" dt="2020-05-27T13:39:15.961" v="167" actId="14100"/>
            <ac:spMkLst>
              <pc:docMk/>
              <pc:sldMasterMk cId="3857744936" sldId="2147484138"/>
              <pc:sldLayoutMk cId="2529662652" sldId="2147484204"/>
              <ac:spMk id="5" creationId="{00000000-0000-0000-0000-000000000000}"/>
            </ac:spMkLst>
          </pc:spChg>
          <pc:spChg chg="add del mod">
            <ac:chgData name="Foppa, Pedro" userId="78b15ebb-14ab-45f0-97b3-f50a9b67ce6d" providerId="ADAL" clId="{423C550B-CC57-7E4D-88B8-4D127BE51673}" dt="2020-05-27T13:39:17.419" v="168" actId="478"/>
            <ac:spMkLst>
              <pc:docMk/>
              <pc:sldMasterMk cId="3857744936" sldId="2147484138"/>
              <pc:sldLayoutMk cId="2529662652" sldId="2147484204"/>
              <ac:spMk id="7" creationId="{D1044A4A-7926-9549-BCD8-6D3DDE26E8C2}"/>
            </ac:spMkLst>
          </pc:spChg>
        </pc:sldLayoutChg>
        <pc:sldLayoutChg chg="addSp delSp modSp">
          <pc:chgData name="Foppa, Pedro" userId="78b15ebb-14ab-45f0-97b3-f50a9b67ce6d" providerId="ADAL" clId="{423C550B-CC57-7E4D-88B8-4D127BE51673}" dt="2020-05-27T13:39:23.332" v="170"/>
          <pc:sldLayoutMkLst>
            <pc:docMk/>
            <pc:sldMasterMk cId="3857744936" sldId="2147484138"/>
            <pc:sldLayoutMk cId="759301388" sldId="2147484205"/>
          </pc:sldLayoutMkLst>
          <pc:spChg chg="del">
            <ac:chgData name="Foppa, Pedro" userId="78b15ebb-14ab-45f0-97b3-f50a9b67ce6d" providerId="ADAL" clId="{423C550B-CC57-7E4D-88B8-4D127BE51673}" dt="2020-05-27T13:39:22.997" v="169" actId="478"/>
            <ac:spMkLst>
              <pc:docMk/>
              <pc:sldMasterMk cId="3857744936" sldId="2147484138"/>
              <pc:sldLayoutMk cId="759301388" sldId="2147484205"/>
              <ac:spMk id="4" creationId="{9C1CA115-5A31-9B4F-83C8-8B075F507E74}"/>
            </ac:spMkLst>
          </pc:spChg>
          <pc:spChg chg="add mod">
            <ac:chgData name="Foppa, Pedro" userId="78b15ebb-14ab-45f0-97b3-f50a9b67ce6d" providerId="ADAL" clId="{423C550B-CC57-7E4D-88B8-4D127BE51673}" dt="2020-05-27T13:39:23.332" v="170"/>
            <ac:spMkLst>
              <pc:docMk/>
              <pc:sldMasterMk cId="3857744936" sldId="2147484138"/>
              <pc:sldLayoutMk cId="759301388" sldId="2147484205"/>
              <ac:spMk id="5" creationId="{503A14FE-D075-C54D-A7E3-E22DBF933384}"/>
            </ac:spMkLst>
          </pc:spChg>
        </pc:sldLayoutChg>
        <pc:sldLayoutChg chg="addSp delSp modSp">
          <pc:chgData name="Foppa, Pedro" userId="78b15ebb-14ab-45f0-97b3-f50a9b67ce6d" providerId="ADAL" clId="{423C550B-CC57-7E4D-88B8-4D127BE51673}" dt="2020-05-27T13:39:27.446" v="172"/>
          <pc:sldLayoutMkLst>
            <pc:docMk/>
            <pc:sldMasterMk cId="3857744936" sldId="2147484138"/>
            <pc:sldLayoutMk cId="2297738643" sldId="2147484206"/>
          </pc:sldLayoutMkLst>
          <pc:spChg chg="del">
            <ac:chgData name="Foppa, Pedro" userId="78b15ebb-14ab-45f0-97b3-f50a9b67ce6d" providerId="ADAL" clId="{423C550B-CC57-7E4D-88B8-4D127BE51673}" dt="2020-05-27T13:39:27.043" v="171" actId="478"/>
            <ac:spMkLst>
              <pc:docMk/>
              <pc:sldMasterMk cId="3857744936" sldId="2147484138"/>
              <pc:sldLayoutMk cId="2297738643" sldId="2147484206"/>
              <ac:spMk id="13" creationId="{B97BF9FD-441C-A744-9042-1AB1172196E8}"/>
            </ac:spMkLst>
          </pc:spChg>
          <pc:spChg chg="add mod">
            <ac:chgData name="Foppa, Pedro" userId="78b15ebb-14ab-45f0-97b3-f50a9b67ce6d" providerId="ADAL" clId="{423C550B-CC57-7E4D-88B8-4D127BE51673}" dt="2020-05-27T13:39:27.446" v="172"/>
            <ac:spMkLst>
              <pc:docMk/>
              <pc:sldMasterMk cId="3857744936" sldId="2147484138"/>
              <pc:sldLayoutMk cId="2297738643" sldId="2147484206"/>
              <ac:spMk id="14" creationId="{92C408C0-1A1B-4D4D-B79A-2D37D6F3CB19}"/>
            </ac:spMkLst>
          </pc:spChg>
        </pc:sldLayoutChg>
        <pc:sldLayoutChg chg="addSp delSp modSp">
          <pc:chgData name="Foppa, Pedro" userId="78b15ebb-14ab-45f0-97b3-f50a9b67ce6d" providerId="ADAL" clId="{423C550B-CC57-7E4D-88B8-4D127BE51673}" dt="2020-05-27T13:39:31.646" v="174"/>
          <pc:sldLayoutMkLst>
            <pc:docMk/>
            <pc:sldMasterMk cId="3857744936" sldId="2147484138"/>
            <pc:sldLayoutMk cId="4243739512" sldId="2147484207"/>
          </pc:sldLayoutMkLst>
          <pc:spChg chg="del">
            <ac:chgData name="Foppa, Pedro" userId="78b15ebb-14ab-45f0-97b3-f50a9b67ce6d" providerId="ADAL" clId="{423C550B-CC57-7E4D-88B8-4D127BE51673}" dt="2020-05-27T13:39:31.243" v="173" actId="478"/>
            <ac:spMkLst>
              <pc:docMk/>
              <pc:sldMasterMk cId="3857744936" sldId="2147484138"/>
              <pc:sldLayoutMk cId="4243739512" sldId="2147484207"/>
              <ac:spMk id="9" creationId="{47433627-9A6E-ED41-B2A4-C0F3A6E4B4C1}"/>
            </ac:spMkLst>
          </pc:spChg>
          <pc:spChg chg="add mod">
            <ac:chgData name="Foppa, Pedro" userId="78b15ebb-14ab-45f0-97b3-f50a9b67ce6d" providerId="ADAL" clId="{423C550B-CC57-7E4D-88B8-4D127BE51673}" dt="2020-05-27T13:39:31.646" v="174"/>
            <ac:spMkLst>
              <pc:docMk/>
              <pc:sldMasterMk cId="3857744936" sldId="2147484138"/>
              <pc:sldLayoutMk cId="4243739512" sldId="2147484207"/>
              <ac:spMk id="11" creationId="{DC41670F-D9DB-3140-AAEA-4430FBF2D30A}"/>
            </ac:spMkLst>
          </pc:spChg>
        </pc:sldLayoutChg>
        <pc:sldLayoutChg chg="addSp delSp modSp">
          <pc:chgData name="Foppa, Pedro" userId="78b15ebb-14ab-45f0-97b3-f50a9b67ce6d" providerId="ADAL" clId="{423C550B-CC57-7E4D-88B8-4D127BE51673}" dt="2020-05-27T13:39:35.719" v="176"/>
          <pc:sldLayoutMkLst>
            <pc:docMk/>
            <pc:sldMasterMk cId="3857744936" sldId="2147484138"/>
            <pc:sldLayoutMk cId="3667487760" sldId="2147484208"/>
          </pc:sldLayoutMkLst>
          <pc:spChg chg="del">
            <ac:chgData name="Foppa, Pedro" userId="78b15ebb-14ab-45f0-97b3-f50a9b67ce6d" providerId="ADAL" clId="{423C550B-CC57-7E4D-88B8-4D127BE51673}" dt="2020-05-27T13:39:35.430" v="175" actId="478"/>
            <ac:spMkLst>
              <pc:docMk/>
              <pc:sldMasterMk cId="3857744936" sldId="2147484138"/>
              <pc:sldLayoutMk cId="3667487760" sldId="2147484208"/>
              <ac:spMk id="7" creationId="{ABD41683-8AD1-5C43-93A7-3955E8407921}"/>
            </ac:spMkLst>
          </pc:spChg>
          <pc:spChg chg="add mod">
            <ac:chgData name="Foppa, Pedro" userId="78b15ebb-14ab-45f0-97b3-f50a9b67ce6d" providerId="ADAL" clId="{423C550B-CC57-7E4D-88B8-4D127BE51673}" dt="2020-05-27T13:39:35.719" v="176"/>
            <ac:spMkLst>
              <pc:docMk/>
              <pc:sldMasterMk cId="3857744936" sldId="2147484138"/>
              <pc:sldLayoutMk cId="3667487760" sldId="2147484208"/>
              <ac:spMk id="8" creationId="{FE1C86EE-79CD-A844-BC58-36532ABD5C56}"/>
            </ac:spMkLst>
          </pc:spChg>
        </pc:sldLayoutChg>
        <pc:sldLayoutChg chg="addSp delSp modSp">
          <pc:chgData name="Foppa, Pedro" userId="78b15ebb-14ab-45f0-97b3-f50a9b67ce6d" providerId="ADAL" clId="{423C550B-CC57-7E4D-88B8-4D127BE51673}" dt="2020-05-27T13:39:40.025" v="178"/>
          <pc:sldLayoutMkLst>
            <pc:docMk/>
            <pc:sldMasterMk cId="3857744936" sldId="2147484138"/>
            <pc:sldLayoutMk cId="1386436423" sldId="2147484209"/>
          </pc:sldLayoutMkLst>
          <pc:spChg chg="del">
            <ac:chgData name="Foppa, Pedro" userId="78b15ebb-14ab-45f0-97b3-f50a9b67ce6d" providerId="ADAL" clId="{423C550B-CC57-7E4D-88B8-4D127BE51673}" dt="2020-05-27T13:39:39.398" v="177" actId="478"/>
            <ac:spMkLst>
              <pc:docMk/>
              <pc:sldMasterMk cId="3857744936" sldId="2147484138"/>
              <pc:sldLayoutMk cId="1386436423" sldId="2147484209"/>
              <ac:spMk id="6" creationId="{F8E97118-1B1B-AE45-B41F-CB96937DDBA3}"/>
            </ac:spMkLst>
          </pc:spChg>
          <pc:spChg chg="add mod">
            <ac:chgData name="Foppa, Pedro" userId="78b15ebb-14ab-45f0-97b3-f50a9b67ce6d" providerId="ADAL" clId="{423C550B-CC57-7E4D-88B8-4D127BE51673}" dt="2020-05-27T13:39:40.025" v="178"/>
            <ac:spMkLst>
              <pc:docMk/>
              <pc:sldMasterMk cId="3857744936" sldId="2147484138"/>
              <pc:sldLayoutMk cId="1386436423" sldId="2147484209"/>
              <ac:spMk id="8" creationId="{BC6158FE-928A-7845-B66A-66F0FE0F7F9C}"/>
            </ac:spMkLst>
          </pc:spChg>
        </pc:sldLayoutChg>
        <pc:sldLayoutChg chg="addSp delSp modSp">
          <pc:chgData name="Foppa, Pedro" userId="78b15ebb-14ab-45f0-97b3-f50a9b67ce6d" providerId="ADAL" clId="{423C550B-CC57-7E4D-88B8-4D127BE51673}" dt="2020-05-27T13:39:44.857" v="180"/>
          <pc:sldLayoutMkLst>
            <pc:docMk/>
            <pc:sldMasterMk cId="3857744936" sldId="2147484138"/>
            <pc:sldLayoutMk cId="860773480" sldId="2147484210"/>
          </pc:sldLayoutMkLst>
          <pc:spChg chg="del">
            <ac:chgData name="Foppa, Pedro" userId="78b15ebb-14ab-45f0-97b3-f50a9b67ce6d" providerId="ADAL" clId="{423C550B-CC57-7E4D-88B8-4D127BE51673}" dt="2020-05-27T13:39:44.304" v="179" actId="478"/>
            <ac:spMkLst>
              <pc:docMk/>
              <pc:sldMasterMk cId="3857744936" sldId="2147484138"/>
              <pc:sldLayoutMk cId="860773480" sldId="2147484210"/>
              <ac:spMk id="6" creationId="{F884EE8F-5F8D-DD45-B2E1-D403EC7D801D}"/>
            </ac:spMkLst>
          </pc:spChg>
          <pc:spChg chg="add mod">
            <ac:chgData name="Foppa, Pedro" userId="78b15ebb-14ab-45f0-97b3-f50a9b67ce6d" providerId="ADAL" clId="{423C550B-CC57-7E4D-88B8-4D127BE51673}" dt="2020-05-27T13:39:44.857" v="180"/>
            <ac:spMkLst>
              <pc:docMk/>
              <pc:sldMasterMk cId="3857744936" sldId="2147484138"/>
              <pc:sldLayoutMk cId="860773480" sldId="2147484210"/>
              <ac:spMk id="8" creationId="{83FBF726-3A82-7143-ACCB-5046CC509D9D}"/>
            </ac:spMkLst>
          </pc:spChg>
        </pc:sldLayoutChg>
        <pc:sldLayoutChg chg="addSp delSp modSp">
          <pc:chgData name="Foppa, Pedro" userId="78b15ebb-14ab-45f0-97b3-f50a9b67ce6d" providerId="ADAL" clId="{423C550B-CC57-7E4D-88B8-4D127BE51673}" dt="2020-05-27T13:39:47.896" v="182"/>
          <pc:sldLayoutMkLst>
            <pc:docMk/>
            <pc:sldMasterMk cId="3857744936" sldId="2147484138"/>
            <pc:sldLayoutMk cId="2342834896" sldId="2147484216"/>
          </pc:sldLayoutMkLst>
          <pc:spChg chg="add mod">
            <ac:chgData name="Foppa, Pedro" userId="78b15ebb-14ab-45f0-97b3-f50a9b67ce6d" providerId="ADAL" clId="{423C550B-CC57-7E4D-88B8-4D127BE51673}" dt="2020-05-27T13:39:47.896" v="182"/>
            <ac:spMkLst>
              <pc:docMk/>
              <pc:sldMasterMk cId="3857744936" sldId="2147484138"/>
              <pc:sldLayoutMk cId="2342834896" sldId="2147484216"/>
              <ac:spMk id="11" creationId="{0270B6DD-EFD0-B148-AC2D-17D9B4352A1A}"/>
            </ac:spMkLst>
          </pc:spChg>
          <pc:spChg chg="del">
            <ac:chgData name="Foppa, Pedro" userId="78b15ebb-14ab-45f0-97b3-f50a9b67ce6d" providerId="ADAL" clId="{423C550B-CC57-7E4D-88B8-4D127BE51673}" dt="2020-05-27T13:39:47.609" v="181" actId="478"/>
            <ac:spMkLst>
              <pc:docMk/>
              <pc:sldMasterMk cId="3857744936" sldId="2147484138"/>
              <pc:sldLayoutMk cId="2342834896" sldId="2147484216"/>
              <ac:spMk id="12" creationId="{8AF53269-C01B-2640-A98E-C0D182477EBB}"/>
            </ac:spMkLst>
          </pc:spChg>
        </pc:sldLayoutChg>
      </pc:sldMasterChg>
    </pc:docChg>
  </pc:docChgLst>
  <pc:docChgLst>
    <pc:chgData name="Waller, Michelle" userId="269c6baa-3bea-43e2-b302-c27845c1a42b" providerId="ADAL" clId="{8D9CFA16-5F47-0841-B344-C8F3D89C5ADA}"/>
    <pc:docChg chg="undo custSel addSld delSld modSld sldOrd">
      <pc:chgData name="Waller, Michelle" userId="269c6baa-3bea-43e2-b302-c27845c1a42b" providerId="ADAL" clId="{8D9CFA16-5F47-0841-B344-C8F3D89C5ADA}" dt="2020-09-23T09:21:21.687" v="773" actId="255"/>
      <pc:docMkLst>
        <pc:docMk/>
      </pc:docMkLst>
      <pc:sldChg chg="addSp delSp modSp mod modClrScheme chgLayout">
        <pc:chgData name="Waller, Michelle" userId="269c6baa-3bea-43e2-b302-c27845c1a42b" providerId="ADAL" clId="{8D9CFA16-5F47-0841-B344-C8F3D89C5ADA}" dt="2020-09-22T16:00:14.933" v="469" actId="2711"/>
        <pc:sldMkLst>
          <pc:docMk/>
          <pc:sldMk cId="1112600258" sldId="462"/>
        </pc:sldMkLst>
        <pc:spChg chg="mod ord">
          <ac:chgData name="Waller, Michelle" userId="269c6baa-3bea-43e2-b302-c27845c1a42b" providerId="ADAL" clId="{8D9CFA16-5F47-0841-B344-C8F3D89C5ADA}" dt="2020-09-22T14:21:02.339" v="30" actId="20577"/>
          <ac:spMkLst>
            <pc:docMk/>
            <pc:sldMk cId="1112600258" sldId="462"/>
            <ac:spMk id="2" creationId="{00000000-0000-0000-0000-000000000000}"/>
          </ac:spMkLst>
        </pc:spChg>
        <pc:spChg chg="mod ord">
          <ac:chgData name="Waller, Michelle" userId="269c6baa-3bea-43e2-b302-c27845c1a42b" providerId="ADAL" clId="{8D9CFA16-5F47-0841-B344-C8F3D89C5ADA}" dt="2020-09-22T16:00:14.933" v="469" actId="2711"/>
          <ac:spMkLst>
            <pc:docMk/>
            <pc:sldMk cId="1112600258" sldId="462"/>
            <ac:spMk id="3" creationId="{00000000-0000-0000-0000-000000000000}"/>
          </ac:spMkLst>
        </pc:spChg>
        <pc:spChg chg="add del mod">
          <ac:chgData name="Waller, Michelle" userId="269c6baa-3bea-43e2-b302-c27845c1a42b" providerId="ADAL" clId="{8D9CFA16-5F47-0841-B344-C8F3D89C5ADA}" dt="2020-09-22T14:20:34.997" v="22"/>
          <ac:spMkLst>
            <pc:docMk/>
            <pc:sldMk cId="1112600258" sldId="462"/>
            <ac:spMk id="6" creationId="{2D7BEF50-3D35-8244-8ECC-65BE92057937}"/>
          </ac:spMkLst>
        </pc:spChg>
        <pc:spChg chg="add del mod">
          <ac:chgData name="Waller, Michelle" userId="269c6baa-3bea-43e2-b302-c27845c1a42b" providerId="ADAL" clId="{8D9CFA16-5F47-0841-B344-C8F3D89C5ADA}" dt="2020-09-22T14:20:45.470" v="26" actId="478"/>
          <ac:spMkLst>
            <pc:docMk/>
            <pc:sldMk cId="1112600258" sldId="462"/>
            <ac:spMk id="7" creationId="{554713F8-BD30-7443-B4AF-6849ACE60237}"/>
          </ac:spMkLst>
        </pc:spChg>
        <pc:picChg chg="del">
          <ac:chgData name="Waller, Michelle" userId="269c6baa-3bea-43e2-b302-c27845c1a42b" providerId="ADAL" clId="{8D9CFA16-5F47-0841-B344-C8F3D89C5ADA}" dt="2020-09-22T15:20:12.850" v="246" actId="478"/>
          <ac:picMkLst>
            <pc:docMk/>
            <pc:sldMk cId="1112600258" sldId="462"/>
            <ac:picMk id="4" creationId="{00000000-0000-0000-0000-000000000000}"/>
          </ac:picMkLst>
        </pc:picChg>
      </pc:sldChg>
      <pc:sldChg chg="del">
        <pc:chgData name="Waller, Michelle" userId="269c6baa-3bea-43e2-b302-c27845c1a42b" providerId="ADAL" clId="{8D9CFA16-5F47-0841-B344-C8F3D89C5ADA}" dt="2020-09-22T14:23:36.086" v="31" actId="2696"/>
        <pc:sldMkLst>
          <pc:docMk/>
          <pc:sldMk cId="1592991364" sldId="612"/>
        </pc:sldMkLst>
      </pc:sldChg>
      <pc:sldChg chg="del">
        <pc:chgData name="Waller, Michelle" userId="269c6baa-3bea-43e2-b302-c27845c1a42b" providerId="ADAL" clId="{8D9CFA16-5F47-0841-B344-C8F3D89C5ADA}" dt="2020-09-22T14:23:37.533" v="32" actId="2696"/>
        <pc:sldMkLst>
          <pc:docMk/>
          <pc:sldMk cId="173039075" sldId="613"/>
        </pc:sldMkLst>
      </pc:sldChg>
      <pc:sldChg chg="modSp mod modClrScheme chgLayout">
        <pc:chgData name="Waller, Michelle" userId="269c6baa-3bea-43e2-b302-c27845c1a42b" providerId="ADAL" clId="{8D9CFA16-5F47-0841-B344-C8F3D89C5ADA}" dt="2020-09-23T09:10:01.712" v="701" actId="255"/>
        <pc:sldMkLst>
          <pc:docMk/>
          <pc:sldMk cId="3329272137" sldId="614"/>
        </pc:sldMkLst>
        <pc:spChg chg="mod ord">
          <ac:chgData name="Waller, Michelle" userId="269c6baa-3bea-43e2-b302-c27845c1a42b" providerId="ADAL" clId="{8D9CFA16-5F47-0841-B344-C8F3D89C5ADA}" dt="2020-09-23T09:10:01.712" v="701" actId="255"/>
          <ac:spMkLst>
            <pc:docMk/>
            <pc:sldMk cId="3329272137" sldId="614"/>
            <ac:spMk id="2" creationId="{00000000-0000-0000-0000-000000000000}"/>
          </ac:spMkLst>
        </pc:spChg>
        <pc:spChg chg="mod ord">
          <ac:chgData name="Waller, Michelle" userId="269c6baa-3bea-43e2-b302-c27845c1a42b" providerId="ADAL" clId="{8D9CFA16-5F47-0841-B344-C8F3D89C5ADA}" dt="2020-09-22T16:37:20.758" v="557" actId="700"/>
          <ac:spMkLst>
            <pc:docMk/>
            <pc:sldMk cId="3329272137" sldId="614"/>
            <ac:spMk id="5" creationId="{00000000-0000-0000-0000-000000000000}"/>
          </ac:spMkLst>
        </pc:spChg>
      </pc:sldChg>
      <pc:sldChg chg="modSp mod modClrScheme chgLayout">
        <pc:chgData name="Waller, Michelle" userId="269c6baa-3bea-43e2-b302-c27845c1a42b" providerId="ADAL" clId="{8D9CFA16-5F47-0841-B344-C8F3D89C5ADA}" dt="2020-09-23T09:10:18.817" v="703" actId="255"/>
        <pc:sldMkLst>
          <pc:docMk/>
          <pc:sldMk cId="1258270248" sldId="616"/>
        </pc:sldMkLst>
        <pc:spChg chg="mod ord">
          <ac:chgData name="Waller, Michelle" userId="269c6baa-3bea-43e2-b302-c27845c1a42b" providerId="ADAL" clId="{8D9CFA16-5F47-0841-B344-C8F3D89C5ADA}" dt="2020-09-22T15:25:38.660" v="249" actId="700"/>
          <ac:spMkLst>
            <pc:docMk/>
            <pc:sldMk cId="1258270248" sldId="616"/>
            <ac:spMk id="3" creationId="{00000000-0000-0000-0000-000000000000}"/>
          </ac:spMkLst>
        </pc:spChg>
        <pc:spChg chg="mod ord">
          <ac:chgData name="Waller, Michelle" userId="269c6baa-3bea-43e2-b302-c27845c1a42b" providerId="ADAL" clId="{8D9CFA16-5F47-0841-B344-C8F3D89C5ADA}" dt="2020-09-23T09:10:18.817" v="703" actId="255"/>
          <ac:spMkLst>
            <pc:docMk/>
            <pc:sldMk cId="1258270248" sldId="616"/>
            <ac:spMk id="9" creationId="{00000000-0000-0000-0000-000000000000}"/>
          </ac:spMkLst>
        </pc:spChg>
      </pc:sldChg>
      <pc:sldChg chg="del">
        <pc:chgData name="Waller, Michelle" userId="269c6baa-3bea-43e2-b302-c27845c1a42b" providerId="ADAL" clId="{8D9CFA16-5F47-0841-B344-C8F3D89C5ADA}" dt="2020-09-22T15:10:56.880" v="244" actId="2696"/>
        <pc:sldMkLst>
          <pc:docMk/>
          <pc:sldMk cId="3031212613" sldId="617"/>
        </pc:sldMkLst>
      </pc:sldChg>
      <pc:sldChg chg="del">
        <pc:chgData name="Waller, Michelle" userId="269c6baa-3bea-43e2-b302-c27845c1a42b" providerId="ADAL" clId="{8D9CFA16-5F47-0841-B344-C8F3D89C5ADA}" dt="2020-09-22T15:11:00.769" v="245" actId="2696"/>
        <pc:sldMkLst>
          <pc:docMk/>
          <pc:sldMk cId="3727644893" sldId="618"/>
        </pc:sldMkLst>
      </pc:sldChg>
      <pc:sldChg chg="del">
        <pc:chgData name="Waller, Michelle" userId="269c6baa-3bea-43e2-b302-c27845c1a42b" providerId="ADAL" clId="{8D9CFA16-5F47-0841-B344-C8F3D89C5ADA}" dt="2020-09-22T16:34:21.093" v="549" actId="2696"/>
        <pc:sldMkLst>
          <pc:docMk/>
          <pc:sldMk cId="2191652147" sldId="751"/>
        </pc:sldMkLst>
      </pc:sldChg>
      <pc:sldChg chg="modSp add mod ord modClrScheme chgLayout">
        <pc:chgData name="Waller, Michelle" userId="269c6baa-3bea-43e2-b302-c27845c1a42b" providerId="ADAL" clId="{8D9CFA16-5F47-0841-B344-C8F3D89C5ADA}" dt="2020-09-23T09:18:39.564" v="761" actId="255"/>
        <pc:sldMkLst>
          <pc:docMk/>
          <pc:sldMk cId="856531162" sldId="752"/>
        </pc:sldMkLst>
        <pc:spChg chg="mod ord">
          <ac:chgData name="Waller, Michelle" userId="269c6baa-3bea-43e2-b302-c27845c1a42b" providerId="ADAL" clId="{8D9CFA16-5F47-0841-B344-C8F3D89C5ADA}" dt="2020-09-23T09:18:39.564" v="761" actId="255"/>
          <ac:spMkLst>
            <pc:docMk/>
            <pc:sldMk cId="856531162" sldId="752"/>
            <ac:spMk id="2" creationId="{00000000-0000-0000-0000-000000000000}"/>
          </ac:spMkLst>
        </pc:spChg>
        <pc:spChg chg="mod ord">
          <ac:chgData name="Waller, Michelle" userId="269c6baa-3bea-43e2-b302-c27845c1a42b" providerId="ADAL" clId="{8D9CFA16-5F47-0841-B344-C8F3D89C5ADA}" dt="2020-09-22T15:26:04.118" v="250" actId="700"/>
          <ac:spMkLst>
            <pc:docMk/>
            <pc:sldMk cId="856531162" sldId="752"/>
            <ac:spMk id="5" creationId="{00000000-0000-0000-0000-000000000000}"/>
          </ac:spMkLst>
        </pc:spChg>
      </pc:sldChg>
      <pc:sldChg chg="addSp delSp modSp add del mod modClrScheme chgLayout">
        <pc:chgData name="Waller, Michelle" userId="269c6baa-3bea-43e2-b302-c27845c1a42b" providerId="ADAL" clId="{8D9CFA16-5F47-0841-B344-C8F3D89C5ADA}" dt="2020-09-23T09:20:55.106" v="771" actId="255"/>
        <pc:sldMkLst>
          <pc:docMk/>
          <pc:sldMk cId="2660385598" sldId="753"/>
        </pc:sldMkLst>
        <pc:spChg chg="add del mod ord">
          <ac:chgData name="Waller, Michelle" userId="269c6baa-3bea-43e2-b302-c27845c1a42b" providerId="ADAL" clId="{8D9CFA16-5F47-0841-B344-C8F3D89C5ADA}" dt="2020-09-22T16:40:15.136" v="561" actId="700"/>
          <ac:spMkLst>
            <pc:docMk/>
            <pc:sldMk cId="2660385598" sldId="753"/>
            <ac:spMk id="2" creationId="{371501C6-DB67-A84D-ABED-88A1963BC914}"/>
          </ac:spMkLst>
        </pc:spChg>
        <pc:spChg chg="del mod ord">
          <ac:chgData name="Waller, Michelle" userId="269c6baa-3bea-43e2-b302-c27845c1a42b" providerId="ADAL" clId="{8D9CFA16-5F47-0841-B344-C8F3D89C5ADA}" dt="2020-09-22T14:57:50.930" v="201" actId="700"/>
          <ac:spMkLst>
            <pc:docMk/>
            <pc:sldMk cId="2660385598" sldId="753"/>
            <ac:spMk id="2" creationId="{75EA579B-AAC0-964C-824C-BBC25EB3F661}"/>
          </ac:spMkLst>
        </pc:spChg>
        <pc:spChg chg="add mod">
          <ac:chgData name="Waller, Michelle" userId="269c6baa-3bea-43e2-b302-c27845c1a42b" providerId="ADAL" clId="{8D9CFA16-5F47-0841-B344-C8F3D89C5ADA}" dt="2020-09-23T08:05:48.311" v="671" actId="207"/>
          <ac:spMkLst>
            <pc:docMk/>
            <pc:sldMk cId="2660385598" sldId="753"/>
            <ac:spMk id="2" creationId="{95A0AEC5-397B-E446-A3AD-1862F25860B9}"/>
          </ac:spMkLst>
        </pc:spChg>
        <pc:spChg chg="mod ord">
          <ac:chgData name="Waller, Michelle" userId="269c6baa-3bea-43e2-b302-c27845c1a42b" providerId="ADAL" clId="{8D9CFA16-5F47-0841-B344-C8F3D89C5ADA}" dt="2020-09-23T07:53:01.896" v="593" actId="700"/>
          <ac:spMkLst>
            <pc:docMk/>
            <pc:sldMk cId="2660385598" sldId="753"/>
            <ac:spMk id="3" creationId="{5BB999F5-B4DA-B945-9729-AF75695806C2}"/>
          </ac:spMkLst>
        </pc:spChg>
        <pc:spChg chg="del mod ord">
          <ac:chgData name="Waller, Michelle" userId="269c6baa-3bea-43e2-b302-c27845c1a42b" providerId="ADAL" clId="{8D9CFA16-5F47-0841-B344-C8F3D89C5ADA}" dt="2020-09-22T14:57:50.930" v="201" actId="700"/>
          <ac:spMkLst>
            <pc:docMk/>
            <pc:sldMk cId="2660385598" sldId="753"/>
            <ac:spMk id="4" creationId="{0211AED4-C30C-5F4B-AF2A-0FFA6642BA84}"/>
          </ac:spMkLst>
        </pc:spChg>
        <pc:spChg chg="add del mod ord">
          <ac:chgData name="Waller, Michelle" userId="269c6baa-3bea-43e2-b302-c27845c1a42b" providerId="ADAL" clId="{8D9CFA16-5F47-0841-B344-C8F3D89C5ADA}" dt="2020-09-22T14:58:43.609" v="202" actId="700"/>
          <ac:spMkLst>
            <pc:docMk/>
            <pc:sldMk cId="2660385598" sldId="753"/>
            <ac:spMk id="5" creationId="{9FF45EDB-40F8-E249-9B49-72020CF76704}"/>
          </ac:spMkLst>
        </pc:spChg>
        <pc:spChg chg="add del mod ord">
          <ac:chgData name="Waller, Michelle" userId="269c6baa-3bea-43e2-b302-c27845c1a42b" providerId="ADAL" clId="{8D9CFA16-5F47-0841-B344-C8F3D89C5ADA}" dt="2020-09-22T14:58:43.609" v="202" actId="700"/>
          <ac:spMkLst>
            <pc:docMk/>
            <pc:sldMk cId="2660385598" sldId="753"/>
            <ac:spMk id="6" creationId="{38F4E024-1E26-6241-96F8-A573331A762C}"/>
          </ac:spMkLst>
        </pc:spChg>
        <pc:spChg chg="add del mod ord">
          <ac:chgData name="Waller, Michelle" userId="269c6baa-3bea-43e2-b302-c27845c1a42b" providerId="ADAL" clId="{8D9CFA16-5F47-0841-B344-C8F3D89C5ADA}" dt="2020-09-22T14:58:43.609" v="202" actId="700"/>
          <ac:spMkLst>
            <pc:docMk/>
            <pc:sldMk cId="2660385598" sldId="753"/>
            <ac:spMk id="7" creationId="{92C6F3D8-9105-5E46-9384-DC1A6220DA1A}"/>
          </ac:spMkLst>
        </pc:spChg>
        <pc:spChg chg="add mod">
          <ac:chgData name="Waller, Michelle" userId="269c6baa-3bea-43e2-b302-c27845c1a42b" providerId="ADAL" clId="{8D9CFA16-5F47-0841-B344-C8F3D89C5ADA}" dt="2020-09-22T16:41:04.896" v="565"/>
          <ac:spMkLst>
            <pc:docMk/>
            <pc:sldMk cId="2660385598" sldId="753"/>
            <ac:spMk id="7" creationId="{DBF3EBAE-9F8C-D149-9DFF-FFDAFDFF74C5}"/>
          </ac:spMkLst>
        </pc:spChg>
        <pc:spChg chg="add mod ord">
          <ac:chgData name="Waller, Michelle" userId="269c6baa-3bea-43e2-b302-c27845c1a42b" providerId="ADAL" clId="{8D9CFA16-5F47-0841-B344-C8F3D89C5ADA}" dt="2020-09-23T07:53:01.896" v="593" actId="700"/>
          <ac:spMkLst>
            <pc:docMk/>
            <pc:sldMk cId="2660385598" sldId="753"/>
            <ac:spMk id="8" creationId="{AAF02E37-03DE-714A-B93D-34F9AE64C22B}"/>
          </ac:spMkLst>
        </pc:spChg>
        <pc:spChg chg="add mod ord">
          <ac:chgData name="Waller, Michelle" userId="269c6baa-3bea-43e2-b302-c27845c1a42b" providerId="ADAL" clId="{8D9CFA16-5F47-0841-B344-C8F3D89C5ADA}" dt="2020-09-23T09:20:55.106" v="771" actId="255"/>
          <ac:spMkLst>
            <pc:docMk/>
            <pc:sldMk cId="2660385598" sldId="753"/>
            <ac:spMk id="9" creationId="{28BFD558-7C1A-3A4A-8CE5-9F2C19E807EE}"/>
          </ac:spMkLst>
        </pc:spChg>
        <pc:picChg chg="add mod">
          <ac:chgData name="Waller, Michelle" userId="269c6baa-3bea-43e2-b302-c27845c1a42b" providerId="ADAL" clId="{8D9CFA16-5F47-0841-B344-C8F3D89C5ADA}" dt="2020-09-22T15:04:28.450" v="218" actId="1076"/>
          <ac:picMkLst>
            <pc:docMk/>
            <pc:sldMk cId="2660385598" sldId="753"/>
            <ac:picMk id="10" creationId="{AE4600EF-A121-6F45-902B-CBE689550580}"/>
          </ac:picMkLst>
        </pc:picChg>
      </pc:sldChg>
      <pc:sldChg chg="modSp add mod ord modClrScheme chgLayout">
        <pc:chgData name="Waller, Michelle" userId="269c6baa-3bea-43e2-b302-c27845c1a42b" providerId="ADAL" clId="{8D9CFA16-5F47-0841-B344-C8F3D89C5ADA}" dt="2020-09-23T07:53:18.327" v="594" actId="700"/>
        <pc:sldMkLst>
          <pc:docMk/>
          <pc:sldMk cId="3029155676" sldId="754"/>
        </pc:sldMkLst>
        <pc:spChg chg="mod ord">
          <ac:chgData name="Waller, Michelle" userId="269c6baa-3bea-43e2-b302-c27845c1a42b" providerId="ADAL" clId="{8D9CFA16-5F47-0841-B344-C8F3D89C5ADA}" dt="2020-09-23T07:53:18.327" v="594" actId="700"/>
          <ac:spMkLst>
            <pc:docMk/>
            <pc:sldMk cId="3029155676" sldId="754"/>
            <ac:spMk id="2" creationId="{00000000-0000-0000-0000-000000000000}"/>
          </ac:spMkLst>
        </pc:spChg>
        <pc:spChg chg="mod ord">
          <ac:chgData name="Waller, Michelle" userId="269c6baa-3bea-43e2-b302-c27845c1a42b" providerId="ADAL" clId="{8D9CFA16-5F47-0841-B344-C8F3D89C5ADA}" dt="2020-09-23T07:53:18.327" v="594" actId="700"/>
          <ac:spMkLst>
            <pc:docMk/>
            <pc:sldMk cId="3029155676" sldId="754"/>
            <ac:spMk id="5" creationId="{00000000-0000-0000-0000-000000000000}"/>
          </ac:spMkLst>
        </pc:spChg>
      </pc:sldChg>
      <pc:sldChg chg="modSp add mod modClrScheme chgLayout">
        <pc:chgData name="Waller, Michelle" userId="269c6baa-3bea-43e2-b302-c27845c1a42b" providerId="ADAL" clId="{8D9CFA16-5F47-0841-B344-C8F3D89C5ADA}" dt="2020-09-23T07:53:55.665" v="595" actId="700"/>
        <pc:sldMkLst>
          <pc:docMk/>
          <pc:sldMk cId="36629818" sldId="755"/>
        </pc:sldMkLst>
        <pc:spChg chg="mod ord">
          <ac:chgData name="Waller, Michelle" userId="269c6baa-3bea-43e2-b302-c27845c1a42b" providerId="ADAL" clId="{8D9CFA16-5F47-0841-B344-C8F3D89C5ADA}" dt="2020-09-23T07:53:55.665" v="595" actId="700"/>
          <ac:spMkLst>
            <pc:docMk/>
            <pc:sldMk cId="36629818" sldId="755"/>
            <ac:spMk id="2" creationId="{00000000-0000-0000-0000-000000000000}"/>
          </ac:spMkLst>
        </pc:spChg>
        <pc:spChg chg="mod ord">
          <ac:chgData name="Waller, Michelle" userId="269c6baa-3bea-43e2-b302-c27845c1a42b" providerId="ADAL" clId="{8D9CFA16-5F47-0841-B344-C8F3D89C5ADA}" dt="2020-09-23T07:53:55.665" v="595" actId="700"/>
          <ac:spMkLst>
            <pc:docMk/>
            <pc:sldMk cId="36629818" sldId="755"/>
            <ac:spMk id="5" creationId="{00000000-0000-0000-0000-000000000000}"/>
          </ac:spMkLst>
        </pc:spChg>
      </pc:sldChg>
      <pc:sldChg chg="addSp delSp modSp add mod modClrScheme chgLayout">
        <pc:chgData name="Waller, Michelle" userId="269c6baa-3bea-43e2-b302-c27845c1a42b" providerId="ADAL" clId="{8D9CFA16-5F47-0841-B344-C8F3D89C5ADA}" dt="2020-09-23T07:54:34.849" v="598" actId="14100"/>
        <pc:sldMkLst>
          <pc:docMk/>
          <pc:sldMk cId="441115752" sldId="756"/>
        </pc:sldMkLst>
        <pc:spChg chg="mod ord">
          <ac:chgData name="Waller, Michelle" userId="269c6baa-3bea-43e2-b302-c27845c1a42b" providerId="ADAL" clId="{8D9CFA16-5F47-0841-B344-C8F3D89C5ADA}" dt="2020-09-23T07:54:26.323" v="596" actId="700"/>
          <ac:spMkLst>
            <pc:docMk/>
            <pc:sldMk cId="441115752" sldId="756"/>
            <ac:spMk id="2" creationId="{00000000-0000-0000-0000-000000000000}"/>
          </ac:spMkLst>
        </pc:spChg>
        <pc:spChg chg="add del mod ord">
          <ac:chgData name="Waller, Michelle" userId="269c6baa-3bea-43e2-b302-c27845c1a42b" providerId="ADAL" clId="{8D9CFA16-5F47-0841-B344-C8F3D89C5ADA}" dt="2020-09-22T16:23:34.100" v="505" actId="700"/>
          <ac:spMkLst>
            <pc:docMk/>
            <pc:sldMk cId="441115752" sldId="756"/>
            <ac:spMk id="3" creationId="{2E5B2C6F-6D20-3648-8DC9-BC479BF20463}"/>
          </ac:spMkLst>
        </pc:spChg>
        <pc:spChg chg="add del mod ord">
          <ac:chgData name="Waller, Michelle" userId="269c6baa-3bea-43e2-b302-c27845c1a42b" providerId="ADAL" clId="{8D9CFA16-5F47-0841-B344-C8F3D89C5ADA}" dt="2020-09-22T16:24:16.490" v="509" actId="700"/>
          <ac:spMkLst>
            <pc:docMk/>
            <pc:sldMk cId="441115752" sldId="756"/>
            <ac:spMk id="4" creationId="{673E8AED-5E31-0F40-9348-CD12494C769C}"/>
          </ac:spMkLst>
        </pc:spChg>
        <pc:spChg chg="mod ord">
          <ac:chgData name="Waller, Michelle" userId="269c6baa-3bea-43e2-b302-c27845c1a42b" providerId="ADAL" clId="{8D9CFA16-5F47-0841-B344-C8F3D89C5ADA}" dt="2020-09-23T07:54:34.849" v="598" actId="14100"/>
          <ac:spMkLst>
            <pc:docMk/>
            <pc:sldMk cId="441115752" sldId="756"/>
            <ac:spMk id="5" creationId="{00000000-0000-0000-0000-000000000000}"/>
          </ac:spMkLst>
        </pc:spChg>
        <pc:spChg chg="add del mod ord">
          <ac:chgData name="Waller, Michelle" userId="269c6baa-3bea-43e2-b302-c27845c1a42b" providerId="ADAL" clId="{8D9CFA16-5F47-0841-B344-C8F3D89C5ADA}" dt="2020-09-22T16:29:48.873" v="537" actId="700"/>
          <ac:spMkLst>
            <pc:docMk/>
            <pc:sldMk cId="441115752" sldId="756"/>
            <ac:spMk id="6" creationId="{90DEBBED-712C-5042-88D4-7B6AB7AD712A}"/>
          </ac:spMkLst>
        </pc:spChg>
        <pc:spChg chg="add del mod">
          <ac:chgData name="Waller, Michelle" userId="269c6baa-3bea-43e2-b302-c27845c1a42b" providerId="ADAL" clId="{8D9CFA16-5F47-0841-B344-C8F3D89C5ADA}" dt="2020-09-22T16:29:57.817" v="539" actId="478"/>
          <ac:spMkLst>
            <pc:docMk/>
            <pc:sldMk cId="441115752" sldId="756"/>
            <ac:spMk id="7" creationId="{4ABA3663-E3DE-E649-8E75-AC1FD941E847}"/>
          </ac:spMkLst>
        </pc:spChg>
        <pc:spChg chg="add mod">
          <ac:chgData name="Waller, Michelle" userId="269c6baa-3bea-43e2-b302-c27845c1a42b" providerId="ADAL" clId="{8D9CFA16-5F47-0841-B344-C8F3D89C5ADA}" dt="2020-09-22T16:30:10.629" v="541" actId="27636"/>
          <ac:spMkLst>
            <pc:docMk/>
            <pc:sldMk cId="441115752" sldId="756"/>
            <ac:spMk id="8" creationId="{C6D6E3E7-02BC-0C4A-ADEA-08A0C50BC61A}"/>
          </ac:spMkLst>
        </pc:spChg>
      </pc:sldChg>
      <pc:sldChg chg="addSp delSp modSp add mod ord modClrScheme chgLayout">
        <pc:chgData name="Waller, Michelle" userId="269c6baa-3bea-43e2-b302-c27845c1a42b" providerId="ADAL" clId="{8D9CFA16-5F47-0841-B344-C8F3D89C5ADA}" dt="2020-09-23T09:12:02.887" v="716" actId="20577"/>
        <pc:sldMkLst>
          <pc:docMk/>
          <pc:sldMk cId="2937639649" sldId="757"/>
        </pc:sldMkLst>
        <pc:spChg chg="mod ord">
          <ac:chgData name="Waller, Michelle" userId="269c6baa-3bea-43e2-b302-c27845c1a42b" providerId="ADAL" clId="{8D9CFA16-5F47-0841-B344-C8F3D89C5ADA}" dt="2020-09-23T07:55:48.272" v="599" actId="700"/>
          <ac:spMkLst>
            <pc:docMk/>
            <pc:sldMk cId="2937639649" sldId="757"/>
            <ac:spMk id="3" creationId="{5BB999F5-B4DA-B945-9729-AF75695806C2}"/>
          </ac:spMkLst>
        </pc:spChg>
        <pc:spChg chg="add mod">
          <ac:chgData name="Waller, Michelle" userId="269c6baa-3bea-43e2-b302-c27845c1a42b" providerId="ADAL" clId="{8D9CFA16-5F47-0841-B344-C8F3D89C5ADA}" dt="2020-09-23T08:05:36.594" v="669" actId="207"/>
          <ac:spMkLst>
            <pc:docMk/>
            <pc:sldMk cId="2937639649" sldId="757"/>
            <ac:spMk id="6" creationId="{7AAF69E9-0572-7446-91CD-254A37451DF2}"/>
          </ac:spMkLst>
        </pc:spChg>
        <pc:spChg chg="mod ord">
          <ac:chgData name="Waller, Michelle" userId="269c6baa-3bea-43e2-b302-c27845c1a42b" providerId="ADAL" clId="{8D9CFA16-5F47-0841-B344-C8F3D89C5ADA}" dt="2020-09-23T07:55:48.272" v="599" actId="700"/>
          <ac:spMkLst>
            <pc:docMk/>
            <pc:sldMk cId="2937639649" sldId="757"/>
            <ac:spMk id="8" creationId="{AAF02E37-03DE-714A-B93D-34F9AE64C22B}"/>
          </ac:spMkLst>
        </pc:spChg>
        <pc:spChg chg="mod ord">
          <ac:chgData name="Waller, Michelle" userId="269c6baa-3bea-43e2-b302-c27845c1a42b" providerId="ADAL" clId="{8D9CFA16-5F47-0841-B344-C8F3D89C5ADA}" dt="2020-09-23T09:12:02.887" v="716" actId="20577"/>
          <ac:spMkLst>
            <pc:docMk/>
            <pc:sldMk cId="2937639649" sldId="757"/>
            <ac:spMk id="9" creationId="{28BFD558-7C1A-3A4A-8CE5-9F2C19E807EE}"/>
          </ac:spMkLst>
        </pc:spChg>
        <pc:picChg chg="add mod">
          <ac:chgData name="Waller, Michelle" userId="269c6baa-3bea-43e2-b302-c27845c1a42b" providerId="ADAL" clId="{8D9CFA16-5F47-0841-B344-C8F3D89C5ADA}" dt="2020-09-23T07:58:41.731" v="642" actId="1076"/>
          <ac:picMkLst>
            <pc:docMk/>
            <pc:sldMk cId="2937639649" sldId="757"/>
            <ac:picMk id="7" creationId="{B1F6417E-E978-BE4C-94D3-428F01CA110F}"/>
          </ac:picMkLst>
        </pc:picChg>
        <pc:picChg chg="del">
          <ac:chgData name="Waller, Michelle" userId="269c6baa-3bea-43e2-b302-c27845c1a42b" providerId="ADAL" clId="{8D9CFA16-5F47-0841-B344-C8F3D89C5ADA}" dt="2020-09-23T07:55:59.529" v="600" actId="478"/>
          <ac:picMkLst>
            <pc:docMk/>
            <pc:sldMk cId="2937639649" sldId="757"/>
            <ac:picMk id="10" creationId="{AE4600EF-A121-6F45-902B-CBE689550580}"/>
          </ac:picMkLst>
        </pc:picChg>
      </pc:sldChg>
      <pc:sldChg chg="delSp modSp add mod">
        <pc:chgData name="Waller, Michelle" userId="269c6baa-3bea-43e2-b302-c27845c1a42b" providerId="ADAL" clId="{8D9CFA16-5F47-0841-B344-C8F3D89C5ADA}" dt="2020-09-23T09:21:21.687" v="773" actId="255"/>
        <pc:sldMkLst>
          <pc:docMk/>
          <pc:sldMk cId="1116385079" sldId="758"/>
        </pc:sldMkLst>
        <pc:spChg chg="del">
          <ac:chgData name="Waller, Michelle" userId="269c6baa-3bea-43e2-b302-c27845c1a42b" providerId="ADAL" clId="{8D9CFA16-5F47-0841-B344-C8F3D89C5ADA}" dt="2020-09-23T08:00:50.140" v="645" actId="478"/>
          <ac:spMkLst>
            <pc:docMk/>
            <pc:sldMk cId="1116385079" sldId="758"/>
            <ac:spMk id="6" creationId="{7AAF69E9-0572-7446-91CD-254A37451DF2}"/>
          </ac:spMkLst>
        </pc:spChg>
        <pc:spChg chg="mod">
          <ac:chgData name="Waller, Michelle" userId="269c6baa-3bea-43e2-b302-c27845c1a42b" providerId="ADAL" clId="{8D9CFA16-5F47-0841-B344-C8F3D89C5ADA}" dt="2020-09-23T09:21:21.687" v="773" actId="255"/>
          <ac:spMkLst>
            <pc:docMk/>
            <pc:sldMk cId="1116385079" sldId="758"/>
            <ac:spMk id="9" creationId="{28BFD558-7C1A-3A4A-8CE5-9F2C19E807EE}"/>
          </ac:spMkLst>
        </pc:spChg>
        <pc:picChg chg="del">
          <ac:chgData name="Waller, Michelle" userId="269c6baa-3bea-43e2-b302-c27845c1a42b" providerId="ADAL" clId="{8D9CFA16-5F47-0841-B344-C8F3D89C5ADA}" dt="2020-09-23T08:00:47.370" v="644" actId="478"/>
          <ac:picMkLst>
            <pc:docMk/>
            <pc:sldMk cId="1116385079" sldId="758"/>
            <ac:picMk id="7" creationId="{B1F6417E-E978-BE4C-94D3-428F01CA110F}"/>
          </ac:picMkLst>
        </pc:picChg>
      </pc:sldChg>
      <pc:sldChg chg="addSp delSp modSp add del mod modClrScheme chgLayout">
        <pc:chgData name="Waller, Michelle" userId="269c6baa-3bea-43e2-b302-c27845c1a42b" providerId="ADAL" clId="{8D9CFA16-5F47-0841-B344-C8F3D89C5ADA}" dt="2020-09-22T16:44:04.959" v="581" actId="2696"/>
        <pc:sldMkLst>
          <pc:docMk/>
          <pc:sldMk cId="1210730944" sldId="758"/>
        </pc:sldMkLst>
        <pc:spChg chg="add mod ord">
          <ac:chgData name="Waller, Michelle" userId="269c6baa-3bea-43e2-b302-c27845c1a42b" providerId="ADAL" clId="{8D9CFA16-5F47-0841-B344-C8F3D89C5ADA}" dt="2020-09-22T16:43:17.394" v="580" actId="700"/>
          <ac:spMkLst>
            <pc:docMk/>
            <pc:sldMk cId="1210730944" sldId="758"/>
            <ac:spMk id="2" creationId="{C2A2A6A5-0B2A-F64A-997D-BE7AEE5EFADD}"/>
          </ac:spMkLst>
        </pc:spChg>
        <pc:spChg chg="mod ord">
          <ac:chgData name="Waller, Michelle" userId="269c6baa-3bea-43e2-b302-c27845c1a42b" providerId="ADAL" clId="{8D9CFA16-5F47-0841-B344-C8F3D89C5ADA}" dt="2020-09-22T16:43:17.394" v="580" actId="700"/>
          <ac:spMkLst>
            <pc:docMk/>
            <pc:sldMk cId="1210730944" sldId="758"/>
            <ac:spMk id="3" creationId="{5BB999F5-B4DA-B945-9729-AF75695806C2}"/>
          </ac:spMkLst>
        </pc:spChg>
        <pc:spChg chg="add mod">
          <ac:chgData name="Waller, Michelle" userId="269c6baa-3bea-43e2-b302-c27845c1a42b" providerId="ADAL" clId="{8D9CFA16-5F47-0841-B344-C8F3D89C5ADA}" dt="2020-09-22T16:41:52.770" v="572"/>
          <ac:spMkLst>
            <pc:docMk/>
            <pc:sldMk cId="1210730944" sldId="758"/>
            <ac:spMk id="6" creationId="{AAF02E37-03DE-714A-B93D-34F9AE64C22B}"/>
          </ac:spMkLst>
        </pc:spChg>
        <pc:spChg chg="add mod">
          <ac:chgData name="Waller, Michelle" userId="269c6baa-3bea-43e2-b302-c27845c1a42b" providerId="ADAL" clId="{8D9CFA16-5F47-0841-B344-C8F3D89C5ADA}" dt="2020-09-22T16:42:08.765" v="575" actId="255"/>
          <ac:spMkLst>
            <pc:docMk/>
            <pc:sldMk cId="1210730944" sldId="758"/>
            <ac:spMk id="7" creationId="{A702A21A-C865-104D-B0D1-DE8530AFC803}"/>
          </ac:spMkLst>
        </pc:spChg>
        <pc:spChg chg="del mod ord">
          <ac:chgData name="Waller, Michelle" userId="269c6baa-3bea-43e2-b302-c27845c1a42b" providerId="ADAL" clId="{8D9CFA16-5F47-0841-B344-C8F3D89C5ADA}" dt="2020-09-22T16:41:37.240" v="570" actId="478"/>
          <ac:spMkLst>
            <pc:docMk/>
            <pc:sldMk cId="1210730944" sldId="758"/>
            <ac:spMk id="8" creationId="{AAF02E37-03DE-714A-B93D-34F9AE64C22B}"/>
          </ac:spMkLst>
        </pc:spChg>
        <pc:spChg chg="mod ord">
          <ac:chgData name="Waller, Michelle" userId="269c6baa-3bea-43e2-b302-c27845c1a42b" providerId="ADAL" clId="{8D9CFA16-5F47-0841-B344-C8F3D89C5ADA}" dt="2020-09-22T16:43:17.394" v="580" actId="700"/>
          <ac:spMkLst>
            <pc:docMk/>
            <pc:sldMk cId="1210730944" sldId="758"/>
            <ac:spMk id="9" creationId="{28BFD558-7C1A-3A4A-8CE5-9F2C19E807EE}"/>
          </ac:spMkLst>
        </pc:spChg>
        <pc:picChg chg="mod">
          <ac:chgData name="Waller, Michelle" userId="269c6baa-3bea-43e2-b302-c27845c1a42b" providerId="ADAL" clId="{8D9CFA16-5F47-0841-B344-C8F3D89C5ADA}" dt="2020-09-22T16:42:35.889" v="578" actId="1076"/>
          <ac:picMkLst>
            <pc:docMk/>
            <pc:sldMk cId="1210730944" sldId="758"/>
            <ac:picMk id="10" creationId="{AE4600EF-A121-6F45-902B-CBE689550580}"/>
          </ac:picMkLst>
        </pc:picChg>
      </pc:sldChg>
      <pc:sldChg chg="modSp add mod">
        <pc:chgData name="Waller, Michelle" userId="269c6baa-3bea-43e2-b302-c27845c1a42b" providerId="ADAL" clId="{8D9CFA16-5F47-0841-B344-C8F3D89C5ADA}" dt="2020-09-23T09:17:35.015" v="760" actId="20577"/>
        <pc:sldMkLst>
          <pc:docMk/>
          <pc:sldMk cId="317222902" sldId="759"/>
        </pc:sldMkLst>
        <pc:spChg chg="mod">
          <ac:chgData name="Waller, Michelle" userId="269c6baa-3bea-43e2-b302-c27845c1a42b" providerId="ADAL" clId="{8D9CFA16-5F47-0841-B344-C8F3D89C5ADA}" dt="2020-09-23T09:17:35.015" v="760" actId="20577"/>
          <ac:spMkLst>
            <pc:docMk/>
            <pc:sldMk cId="317222902" sldId="759"/>
            <ac:spMk id="9" creationId="{28BFD558-7C1A-3A4A-8CE5-9F2C19E807EE}"/>
          </ac:spMkLst>
        </pc:spChg>
      </pc:sldChg>
      <pc:sldChg chg="modSp add mod">
        <pc:chgData name="Waller, Michelle" userId="269c6baa-3bea-43e2-b302-c27845c1a42b" providerId="ADAL" clId="{8D9CFA16-5F47-0841-B344-C8F3D89C5ADA}" dt="2020-09-23T09:19:02.409" v="763" actId="255"/>
        <pc:sldMkLst>
          <pc:docMk/>
          <pc:sldMk cId="3973869705" sldId="760"/>
        </pc:sldMkLst>
        <pc:spChg chg="mod">
          <ac:chgData name="Waller, Michelle" userId="269c6baa-3bea-43e2-b302-c27845c1a42b" providerId="ADAL" clId="{8D9CFA16-5F47-0841-B344-C8F3D89C5ADA}" dt="2020-09-23T09:19:02.409" v="763" actId="255"/>
          <ac:spMkLst>
            <pc:docMk/>
            <pc:sldMk cId="3973869705" sldId="760"/>
            <ac:spMk id="2" creationId="{00000000-0000-0000-0000-000000000000}"/>
          </ac:spMkLst>
        </pc:spChg>
      </pc:sldChg>
      <pc:sldChg chg="modSp add mod">
        <pc:chgData name="Waller, Michelle" userId="269c6baa-3bea-43e2-b302-c27845c1a42b" providerId="ADAL" clId="{8D9CFA16-5F47-0841-B344-C8F3D89C5ADA}" dt="2020-09-23T09:16:05.779" v="749" actId="20577"/>
        <pc:sldMkLst>
          <pc:docMk/>
          <pc:sldMk cId="1102457544" sldId="761"/>
        </pc:sldMkLst>
        <pc:spChg chg="mod">
          <ac:chgData name="Waller, Michelle" userId="269c6baa-3bea-43e2-b302-c27845c1a42b" providerId="ADAL" clId="{8D9CFA16-5F47-0841-B344-C8F3D89C5ADA}" dt="2020-09-23T09:16:05.779" v="749" actId="20577"/>
          <ac:spMkLst>
            <pc:docMk/>
            <pc:sldMk cId="1102457544" sldId="761"/>
            <ac:spMk id="9" creationId="{28BFD558-7C1A-3A4A-8CE5-9F2C19E807EE}"/>
          </ac:spMkLst>
        </pc:spChg>
      </pc:sldChg>
    </pc:docChg>
  </pc:docChgLst>
  <pc:docChgLst>
    <pc:chgData name="Waller, Michelle" userId="269c6baa-3bea-43e2-b302-c27845c1a42b" providerId="ADAL" clId="{AABC705F-A0F6-BE43-9617-A49EC2CDB0EA}"/>
    <pc:docChg chg="undo custSel modSld">
      <pc:chgData name="Waller, Michelle" userId="269c6baa-3bea-43e2-b302-c27845c1a42b" providerId="ADAL" clId="{AABC705F-A0F6-BE43-9617-A49EC2CDB0EA}" dt="2020-09-22T13:43:45.136" v="1" actId="700"/>
      <pc:docMkLst>
        <pc:docMk/>
      </pc:docMkLst>
      <pc:sldChg chg="modSp mod modClrScheme chgLayout">
        <pc:chgData name="Waller, Michelle" userId="269c6baa-3bea-43e2-b302-c27845c1a42b" providerId="ADAL" clId="{AABC705F-A0F6-BE43-9617-A49EC2CDB0EA}" dt="2020-09-22T13:43:45.136" v="1" actId="700"/>
        <pc:sldMkLst>
          <pc:docMk/>
          <pc:sldMk cId="1112600258" sldId="462"/>
        </pc:sldMkLst>
        <pc:spChg chg="mod ord">
          <ac:chgData name="Waller, Michelle" userId="269c6baa-3bea-43e2-b302-c27845c1a42b" providerId="ADAL" clId="{AABC705F-A0F6-BE43-9617-A49EC2CDB0EA}" dt="2020-09-22T13:43:45.136" v="1" actId="700"/>
          <ac:spMkLst>
            <pc:docMk/>
            <pc:sldMk cId="1112600258" sldId="462"/>
            <ac:spMk id="2" creationId="{00000000-0000-0000-0000-000000000000}"/>
          </ac:spMkLst>
        </pc:spChg>
        <pc:spChg chg="mod ord">
          <ac:chgData name="Waller, Michelle" userId="269c6baa-3bea-43e2-b302-c27845c1a42b" providerId="ADAL" clId="{AABC705F-A0F6-BE43-9617-A49EC2CDB0EA}" dt="2020-09-22T13:43:45.136" v="1" actId="700"/>
          <ac:spMkLst>
            <pc:docMk/>
            <pc:sldMk cId="1112600258" sldId="462"/>
            <ac:spMk id="3" creationId="{00000000-0000-0000-0000-000000000000}"/>
          </ac:spMkLst>
        </pc:spChg>
      </pc:sldChg>
    </pc:docChg>
  </pc:docChgLst>
  <pc:docChgLst>
    <pc:chgData name="Chris Godfrey" userId="796b8459-5294-4fda-9745-86677bca4e79" providerId="ADAL" clId="{EC73EF54-0923-E04E-994A-BD892A64F884}"/>
    <pc:docChg chg="custSel modSld">
      <pc:chgData name="Chris Godfrey" userId="796b8459-5294-4fda-9745-86677bca4e79" providerId="ADAL" clId="{EC73EF54-0923-E04E-994A-BD892A64F884}" dt="2020-06-16T14:25:38.133" v="0" actId="478"/>
      <pc:docMkLst>
        <pc:docMk/>
      </pc:docMkLst>
      <pc:sldChg chg="delSp">
        <pc:chgData name="Chris Godfrey" userId="796b8459-5294-4fda-9745-86677bca4e79" providerId="ADAL" clId="{EC73EF54-0923-E04E-994A-BD892A64F884}" dt="2020-06-16T14:25:38.133" v="0" actId="478"/>
        <pc:sldMkLst>
          <pc:docMk/>
          <pc:sldMk cId="1592991364" sldId="612"/>
        </pc:sldMkLst>
        <pc:spChg chg="del">
          <ac:chgData name="Chris Godfrey" userId="796b8459-5294-4fda-9745-86677bca4e79" providerId="ADAL" clId="{EC73EF54-0923-E04E-994A-BD892A64F884}" dt="2020-06-16T14:25:38.133" v="0" actId="478"/>
          <ac:spMkLst>
            <pc:docMk/>
            <pc:sldMk cId="1592991364" sldId="612"/>
            <ac:spMk id="3" creationId="{0B14CB9A-8CCB-A447-9D8A-990D2500EF94}"/>
          </ac:spMkLst>
        </pc:spChg>
      </pc:sldChg>
    </pc:docChg>
  </pc:docChgLst>
  <pc:docChgLst>
    <pc:chgData name="Waller, Michelle" userId="269c6baa-3bea-43e2-b302-c27845c1a42b" providerId="ADAL" clId="{502D1342-23E5-D149-9C82-1D37CF7D9634}"/>
    <pc:docChg chg="undo custSel mod addSld delSld modSld">
      <pc:chgData name="Waller, Michelle" userId="269c6baa-3bea-43e2-b302-c27845c1a42b" providerId="ADAL" clId="{502D1342-23E5-D149-9C82-1D37CF7D9634}" dt="2020-09-24T09:04:24.233" v="294"/>
      <pc:docMkLst>
        <pc:docMk/>
      </pc:docMkLst>
      <pc:sldChg chg="modSp mod modClrScheme chgLayout">
        <pc:chgData name="Waller, Michelle" userId="269c6baa-3bea-43e2-b302-c27845c1a42b" providerId="ADAL" clId="{502D1342-23E5-D149-9C82-1D37CF7D9634}" dt="2020-09-24T08:06:17.867" v="21" actId="20577"/>
        <pc:sldMkLst>
          <pc:docMk/>
          <pc:sldMk cId="1112600258" sldId="462"/>
        </pc:sldMkLst>
        <pc:spChg chg="mod ord">
          <ac:chgData name="Waller, Michelle" userId="269c6baa-3bea-43e2-b302-c27845c1a42b" providerId="ADAL" clId="{502D1342-23E5-D149-9C82-1D37CF7D9634}" dt="2020-09-24T08:05:34.350" v="0" actId="700"/>
          <ac:spMkLst>
            <pc:docMk/>
            <pc:sldMk cId="1112600258" sldId="462"/>
            <ac:spMk id="2" creationId="{00000000-0000-0000-0000-000000000000}"/>
          </ac:spMkLst>
        </pc:spChg>
        <pc:spChg chg="mod ord">
          <ac:chgData name="Waller, Michelle" userId="269c6baa-3bea-43e2-b302-c27845c1a42b" providerId="ADAL" clId="{502D1342-23E5-D149-9C82-1D37CF7D9634}" dt="2020-09-24T08:06:17.867" v="21" actId="20577"/>
          <ac:spMkLst>
            <pc:docMk/>
            <pc:sldMk cId="1112600258" sldId="462"/>
            <ac:spMk id="3" creationId="{00000000-0000-0000-0000-000000000000}"/>
          </ac:spMkLst>
        </pc:spChg>
      </pc:sldChg>
      <pc:sldChg chg="delSp modSp mod">
        <pc:chgData name="Waller, Michelle" userId="269c6baa-3bea-43e2-b302-c27845c1a42b" providerId="ADAL" clId="{502D1342-23E5-D149-9C82-1D37CF7D9634}" dt="2020-09-24T08:54:21.150" v="221" actId="20577"/>
        <pc:sldMkLst>
          <pc:docMk/>
          <pc:sldMk cId="3329272137" sldId="614"/>
        </pc:sldMkLst>
        <pc:spChg chg="mod">
          <ac:chgData name="Waller, Michelle" userId="269c6baa-3bea-43e2-b302-c27845c1a42b" providerId="ADAL" clId="{502D1342-23E5-D149-9C82-1D37CF7D9634}" dt="2020-09-24T08:54:21.150" v="221" actId="20577"/>
          <ac:spMkLst>
            <pc:docMk/>
            <pc:sldMk cId="3329272137" sldId="614"/>
            <ac:spMk id="2" creationId="{00000000-0000-0000-0000-000000000000}"/>
          </ac:spMkLst>
        </pc:spChg>
        <pc:spChg chg="mod">
          <ac:chgData name="Waller, Michelle" userId="269c6baa-3bea-43e2-b302-c27845c1a42b" providerId="ADAL" clId="{502D1342-23E5-D149-9C82-1D37CF7D9634}" dt="2020-09-24T08:06:33.814" v="22"/>
          <ac:spMkLst>
            <pc:docMk/>
            <pc:sldMk cId="3329272137" sldId="614"/>
            <ac:spMk id="5" creationId="{00000000-0000-0000-0000-000000000000}"/>
          </ac:spMkLst>
        </pc:spChg>
        <pc:picChg chg="del">
          <ac:chgData name="Waller, Michelle" userId="269c6baa-3bea-43e2-b302-c27845c1a42b" providerId="ADAL" clId="{502D1342-23E5-D149-9C82-1D37CF7D9634}" dt="2020-09-24T08:06:36.945" v="23" actId="478"/>
          <ac:picMkLst>
            <pc:docMk/>
            <pc:sldMk cId="3329272137" sldId="614"/>
            <ac:picMk id="4" creationId="{58C6B39E-2703-D645-BAEC-4CD26538E87A}"/>
          </ac:picMkLst>
        </pc:picChg>
      </pc:sldChg>
      <pc:sldChg chg="addSp delSp modSp mod">
        <pc:chgData name="Waller, Michelle" userId="269c6baa-3bea-43e2-b302-c27845c1a42b" providerId="ADAL" clId="{502D1342-23E5-D149-9C82-1D37CF7D9634}" dt="2020-09-24T08:43:39.294" v="78" actId="20577"/>
        <pc:sldMkLst>
          <pc:docMk/>
          <pc:sldMk cId="856531162" sldId="752"/>
        </pc:sldMkLst>
        <pc:spChg chg="mod">
          <ac:chgData name="Waller, Michelle" userId="269c6baa-3bea-43e2-b302-c27845c1a42b" providerId="ADAL" clId="{502D1342-23E5-D149-9C82-1D37CF7D9634}" dt="2020-09-24T08:40:57.279" v="45" actId="20577"/>
          <ac:spMkLst>
            <pc:docMk/>
            <pc:sldMk cId="856531162" sldId="752"/>
            <ac:spMk id="2" creationId="{00000000-0000-0000-0000-000000000000}"/>
          </ac:spMkLst>
        </pc:spChg>
        <pc:spChg chg="mod">
          <ac:chgData name="Waller, Michelle" userId="269c6baa-3bea-43e2-b302-c27845c1a42b" providerId="ADAL" clId="{502D1342-23E5-D149-9C82-1D37CF7D9634}" dt="2020-09-24T08:43:39.294" v="78" actId="20577"/>
          <ac:spMkLst>
            <pc:docMk/>
            <pc:sldMk cId="856531162" sldId="752"/>
            <ac:spMk id="5" creationId="{00000000-0000-0000-0000-000000000000}"/>
          </ac:spMkLst>
        </pc:spChg>
        <pc:picChg chg="add del mod">
          <ac:chgData name="Waller, Michelle" userId="269c6baa-3bea-43e2-b302-c27845c1a42b" providerId="ADAL" clId="{502D1342-23E5-D149-9C82-1D37CF7D9634}" dt="2020-09-24T08:40:54.994" v="44" actId="478"/>
          <ac:picMkLst>
            <pc:docMk/>
            <pc:sldMk cId="856531162" sldId="752"/>
            <ac:picMk id="4" creationId="{157A54AF-DC44-4344-A7F6-29CFFE175851}"/>
          </ac:picMkLst>
        </pc:picChg>
      </pc:sldChg>
      <pc:sldChg chg="delSp modSp mod">
        <pc:chgData name="Waller, Michelle" userId="269c6baa-3bea-43e2-b302-c27845c1a42b" providerId="ADAL" clId="{502D1342-23E5-D149-9C82-1D37CF7D9634}" dt="2020-09-24T09:00:15.720" v="278" actId="20577"/>
        <pc:sldMkLst>
          <pc:docMk/>
          <pc:sldMk cId="2660385598" sldId="753"/>
        </pc:sldMkLst>
        <pc:spChg chg="del mod">
          <ac:chgData name="Waller, Michelle" userId="269c6baa-3bea-43e2-b302-c27845c1a42b" providerId="ADAL" clId="{502D1342-23E5-D149-9C82-1D37CF7D9634}" dt="2020-09-24T08:48:15.913" v="158" actId="478"/>
          <ac:spMkLst>
            <pc:docMk/>
            <pc:sldMk cId="2660385598" sldId="753"/>
            <ac:spMk id="2" creationId="{95A0AEC5-397B-E446-A3AD-1862F25860B9}"/>
          </ac:spMkLst>
        </pc:spChg>
        <pc:spChg chg="mod">
          <ac:chgData name="Waller, Michelle" userId="269c6baa-3bea-43e2-b302-c27845c1a42b" providerId="ADAL" clId="{502D1342-23E5-D149-9C82-1D37CF7D9634}" dt="2020-09-24T08:48:07.095" v="155" actId="20577"/>
          <ac:spMkLst>
            <pc:docMk/>
            <pc:sldMk cId="2660385598" sldId="753"/>
            <ac:spMk id="8" creationId="{AAF02E37-03DE-714A-B93D-34F9AE64C22B}"/>
          </ac:spMkLst>
        </pc:spChg>
        <pc:spChg chg="mod">
          <ac:chgData name="Waller, Michelle" userId="269c6baa-3bea-43e2-b302-c27845c1a42b" providerId="ADAL" clId="{502D1342-23E5-D149-9C82-1D37CF7D9634}" dt="2020-09-24T09:00:15.720" v="278" actId="20577"/>
          <ac:spMkLst>
            <pc:docMk/>
            <pc:sldMk cId="2660385598" sldId="753"/>
            <ac:spMk id="9" creationId="{28BFD558-7C1A-3A4A-8CE5-9F2C19E807EE}"/>
          </ac:spMkLst>
        </pc:spChg>
        <pc:picChg chg="del">
          <ac:chgData name="Waller, Michelle" userId="269c6baa-3bea-43e2-b302-c27845c1a42b" providerId="ADAL" clId="{502D1342-23E5-D149-9C82-1D37CF7D9634}" dt="2020-09-24T08:48:12.871" v="156" actId="478"/>
          <ac:picMkLst>
            <pc:docMk/>
            <pc:sldMk cId="2660385598" sldId="753"/>
            <ac:picMk id="7" creationId="{0F5D2F07-8308-0A49-8D06-E00323D282A6}"/>
          </ac:picMkLst>
        </pc:picChg>
      </pc:sldChg>
      <pc:sldChg chg="modSp">
        <pc:chgData name="Waller, Michelle" userId="269c6baa-3bea-43e2-b302-c27845c1a42b" providerId="ADAL" clId="{502D1342-23E5-D149-9C82-1D37CF7D9634}" dt="2020-09-24T09:04:24.233" v="294"/>
        <pc:sldMkLst>
          <pc:docMk/>
          <pc:sldMk cId="3029155676" sldId="754"/>
        </pc:sldMkLst>
        <pc:spChg chg="mod">
          <ac:chgData name="Waller, Michelle" userId="269c6baa-3bea-43e2-b302-c27845c1a42b" providerId="ADAL" clId="{502D1342-23E5-D149-9C82-1D37CF7D9634}" dt="2020-09-24T09:04:24.233" v="294"/>
          <ac:spMkLst>
            <pc:docMk/>
            <pc:sldMk cId="3029155676" sldId="754"/>
            <ac:spMk id="5" creationId="{00000000-0000-0000-0000-000000000000}"/>
          </ac:spMkLst>
        </pc:spChg>
      </pc:sldChg>
      <pc:sldChg chg="addSp modSp mod">
        <pc:chgData name="Waller, Michelle" userId="269c6baa-3bea-43e2-b302-c27845c1a42b" providerId="ADAL" clId="{502D1342-23E5-D149-9C82-1D37CF7D9634}" dt="2020-09-24T09:03:41.152" v="292" actId="1076"/>
        <pc:sldMkLst>
          <pc:docMk/>
          <pc:sldMk cId="1116385079" sldId="758"/>
        </pc:sldMkLst>
        <pc:spChg chg="mod">
          <ac:chgData name="Waller, Michelle" userId="269c6baa-3bea-43e2-b302-c27845c1a42b" providerId="ADAL" clId="{502D1342-23E5-D149-9C82-1D37CF7D9634}" dt="2020-09-24T09:01:32.961" v="279"/>
          <ac:spMkLst>
            <pc:docMk/>
            <pc:sldMk cId="1116385079" sldId="758"/>
            <ac:spMk id="8" creationId="{AAF02E37-03DE-714A-B93D-34F9AE64C22B}"/>
          </ac:spMkLst>
        </pc:spChg>
        <pc:spChg chg="mod">
          <ac:chgData name="Waller, Michelle" userId="269c6baa-3bea-43e2-b302-c27845c1a42b" providerId="ADAL" clId="{502D1342-23E5-D149-9C82-1D37CF7D9634}" dt="2020-09-24T09:02:49.717" v="290"/>
          <ac:spMkLst>
            <pc:docMk/>
            <pc:sldMk cId="1116385079" sldId="758"/>
            <ac:spMk id="9" creationId="{28BFD558-7C1A-3A4A-8CE5-9F2C19E807EE}"/>
          </ac:spMkLst>
        </pc:spChg>
        <pc:picChg chg="add mod">
          <ac:chgData name="Waller, Michelle" userId="269c6baa-3bea-43e2-b302-c27845c1a42b" providerId="ADAL" clId="{502D1342-23E5-D149-9C82-1D37CF7D9634}" dt="2020-09-24T09:03:41.152" v="292" actId="1076"/>
          <ac:picMkLst>
            <pc:docMk/>
            <pc:sldMk cId="1116385079" sldId="758"/>
            <ac:picMk id="5" creationId="{653B27CB-9836-6541-B6C6-C2568ABD6782}"/>
          </ac:picMkLst>
        </pc:picChg>
      </pc:sldChg>
      <pc:sldChg chg="addSp delSp modSp mod">
        <pc:chgData name="Waller, Michelle" userId="269c6baa-3bea-43e2-b302-c27845c1a42b" providerId="ADAL" clId="{502D1342-23E5-D149-9C82-1D37CF7D9634}" dt="2020-09-24T08:54:31.872" v="222" actId="20577"/>
        <pc:sldMkLst>
          <pc:docMk/>
          <pc:sldMk cId="3973869705" sldId="760"/>
        </pc:sldMkLst>
        <pc:spChg chg="mod">
          <ac:chgData name="Waller, Michelle" userId="269c6baa-3bea-43e2-b302-c27845c1a42b" providerId="ADAL" clId="{502D1342-23E5-D149-9C82-1D37CF7D9634}" dt="2020-09-24T08:54:31.872" v="222" actId="20577"/>
          <ac:spMkLst>
            <pc:docMk/>
            <pc:sldMk cId="3973869705" sldId="760"/>
            <ac:spMk id="2" creationId="{00000000-0000-0000-0000-000000000000}"/>
          </ac:spMkLst>
        </pc:spChg>
        <pc:spChg chg="mod">
          <ac:chgData name="Waller, Michelle" userId="269c6baa-3bea-43e2-b302-c27845c1a42b" providerId="ADAL" clId="{502D1342-23E5-D149-9C82-1D37CF7D9634}" dt="2020-09-24T08:44:16.967" v="85" actId="20577"/>
          <ac:spMkLst>
            <pc:docMk/>
            <pc:sldMk cId="3973869705" sldId="760"/>
            <ac:spMk id="5" creationId="{00000000-0000-0000-0000-000000000000}"/>
          </ac:spMkLst>
        </pc:spChg>
        <pc:picChg chg="del">
          <ac:chgData name="Waller, Michelle" userId="269c6baa-3bea-43e2-b302-c27845c1a42b" providerId="ADAL" clId="{502D1342-23E5-D149-9C82-1D37CF7D9634}" dt="2020-09-24T08:44:11.056" v="79" actId="478"/>
          <ac:picMkLst>
            <pc:docMk/>
            <pc:sldMk cId="3973869705" sldId="760"/>
            <ac:picMk id="4" creationId="{63041E0B-1BF9-8648-B814-94DA1222CB5B}"/>
          </ac:picMkLst>
        </pc:picChg>
        <pc:picChg chg="add mod">
          <ac:chgData name="Waller, Michelle" userId="269c6baa-3bea-43e2-b302-c27845c1a42b" providerId="ADAL" clId="{502D1342-23E5-D149-9C82-1D37CF7D9634}" dt="2020-09-24T08:47:05.349" v="138" actId="1035"/>
          <ac:picMkLst>
            <pc:docMk/>
            <pc:sldMk cId="3973869705" sldId="760"/>
            <ac:picMk id="6" creationId="{8CC1714B-AE0A-D941-87C0-93D5293D008B}"/>
          </ac:picMkLst>
        </pc:picChg>
      </pc:sldChg>
      <pc:sldChg chg="del">
        <pc:chgData name="Waller, Michelle" userId="269c6baa-3bea-43e2-b302-c27845c1a42b" providerId="ADAL" clId="{502D1342-23E5-D149-9C82-1D37CF7D9634}" dt="2020-09-24T08:36:27.106" v="25" actId="2696"/>
        <pc:sldMkLst>
          <pc:docMk/>
          <pc:sldMk cId="1221032343" sldId="762"/>
        </pc:sldMkLst>
      </pc:sldChg>
      <pc:sldChg chg="del">
        <pc:chgData name="Waller, Michelle" userId="269c6baa-3bea-43e2-b302-c27845c1a42b" providerId="ADAL" clId="{502D1342-23E5-D149-9C82-1D37CF7D9634}" dt="2020-09-24T08:41:13.372" v="47" actId="2696"/>
        <pc:sldMkLst>
          <pc:docMk/>
          <pc:sldMk cId="4112829610" sldId="763"/>
        </pc:sldMkLst>
      </pc:sldChg>
      <pc:sldChg chg="del">
        <pc:chgData name="Waller, Michelle" userId="269c6baa-3bea-43e2-b302-c27845c1a42b" providerId="ADAL" clId="{502D1342-23E5-D149-9C82-1D37CF7D9634}" dt="2020-09-24T09:04:07.787" v="293" actId="2696"/>
        <pc:sldMkLst>
          <pc:docMk/>
          <pc:sldMk cId="2457245478" sldId="764"/>
        </pc:sldMkLst>
      </pc:sldChg>
      <pc:sldChg chg="addSp modSp add mod">
        <pc:chgData name="Waller, Michelle" userId="269c6baa-3bea-43e2-b302-c27845c1a42b" providerId="ADAL" clId="{502D1342-23E5-D149-9C82-1D37CF7D9634}" dt="2020-09-24T08:47:29.432" v="142" actId="1038"/>
        <pc:sldMkLst>
          <pc:docMk/>
          <pc:sldMk cId="114867736" sldId="765"/>
        </pc:sldMkLst>
        <pc:spChg chg="mod">
          <ac:chgData name="Waller, Michelle" userId="269c6baa-3bea-43e2-b302-c27845c1a42b" providerId="ADAL" clId="{502D1342-23E5-D149-9C82-1D37CF7D9634}" dt="2020-09-24T08:42:08.343" v="49"/>
          <ac:spMkLst>
            <pc:docMk/>
            <pc:sldMk cId="114867736" sldId="765"/>
            <ac:spMk id="2" creationId="{00000000-0000-0000-0000-000000000000}"/>
          </ac:spMkLst>
        </pc:spChg>
        <pc:spChg chg="mod">
          <ac:chgData name="Waller, Michelle" userId="269c6baa-3bea-43e2-b302-c27845c1a42b" providerId="ADAL" clId="{502D1342-23E5-D149-9C82-1D37CF7D9634}" dt="2020-09-24T08:43:29.429" v="77" actId="20577"/>
          <ac:spMkLst>
            <pc:docMk/>
            <pc:sldMk cId="114867736" sldId="765"/>
            <ac:spMk id="5" creationId="{00000000-0000-0000-0000-000000000000}"/>
          </ac:spMkLst>
        </pc:spChg>
        <pc:picChg chg="add mod">
          <ac:chgData name="Waller, Michelle" userId="269c6baa-3bea-43e2-b302-c27845c1a42b" providerId="ADAL" clId="{502D1342-23E5-D149-9C82-1D37CF7D9634}" dt="2020-09-24T08:47:29.432" v="142" actId="1038"/>
          <ac:picMkLst>
            <pc:docMk/>
            <pc:sldMk cId="114867736" sldId="765"/>
            <ac:picMk id="4" creationId="{DD7887E1-4B7F-7343-9696-6DD9F36FEA7B}"/>
          </ac:picMkLst>
        </pc:picChg>
      </pc:sldChg>
      <pc:sldChg chg="addSp delSp modSp add del mod modClrScheme chgLayout">
        <pc:chgData name="Waller, Michelle" userId="269c6baa-3bea-43e2-b302-c27845c1a42b" providerId="ADAL" clId="{502D1342-23E5-D149-9C82-1D37CF7D9634}" dt="2020-09-24T08:41:04.367" v="46" actId="2696"/>
        <pc:sldMkLst>
          <pc:docMk/>
          <pc:sldMk cId="3160238199" sldId="765"/>
        </pc:sldMkLst>
        <pc:spChg chg="del mod ord">
          <ac:chgData name="Waller, Michelle" userId="269c6baa-3bea-43e2-b302-c27845c1a42b" providerId="ADAL" clId="{502D1342-23E5-D149-9C82-1D37CF7D9634}" dt="2020-09-24T08:37:29.392" v="28" actId="700"/>
          <ac:spMkLst>
            <pc:docMk/>
            <pc:sldMk cId="3160238199" sldId="765"/>
            <ac:spMk id="2" creationId="{8E7FE45A-16A6-4647-8264-6A251DF5DCEF}"/>
          </ac:spMkLst>
        </pc:spChg>
        <pc:spChg chg="mod ord">
          <ac:chgData name="Waller, Michelle" userId="269c6baa-3bea-43e2-b302-c27845c1a42b" providerId="ADAL" clId="{502D1342-23E5-D149-9C82-1D37CF7D9634}" dt="2020-09-24T08:38:39.475" v="35" actId="26606"/>
          <ac:spMkLst>
            <pc:docMk/>
            <pc:sldMk cId="3160238199" sldId="765"/>
            <ac:spMk id="3" creationId="{7B6BC25C-F45F-D94E-A6AE-0077A2E33A31}"/>
          </ac:spMkLst>
        </pc:spChg>
        <pc:spChg chg="del mod ord">
          <ac:chgData name="Waller, Michelle" userId="269c6baa-3bea-43e2-b302-c27845c1a42b" providerId="ADAL" clId="{502D1342-23E5-D149-9C82-1D37CF7D9634}" dt="2020-09-24T08:37:29.392" v="28" actId="700"/>
          <ac:spMkLst>
            <pc:docMk/>
            <pc:sldMk cId="3160238199" sldId="765"/>
            <ac:spMk id="4" creationId="{CDA06463-7BCE-064D-A15A-1D05FD7614ED}"/>
          </ac:spMkLst>
        </pc:spChg>
        <pc:spChg chg="add mod ord">
          <ac:chgData name="Waller, Michelle" userId="269c6baa-3bea-43e2-b302-c27845c1a42b" providerId="ADAL" clId="{502D1342-23E5-D149-9C82-1D37CF7D9634}" dt="2020-09-24T08:40:43.097" v="43" actId="20577"/>
          <ac:spMkLst>
            <pc:docMk/>
            <pc:sldMk cId="3160238199" sldId="765"/>
            <ac:spMk id="5" creationId="{856264B6-04B6-E848-95A9-F59EF7A13F34}"/>
          </ac:spMkLst>
        </pc:spChg>
        <pc:spChg chg="add del mod ord">
          <ac:chgData name="Waller, Michelle" userId="269c6baa-3bea-43e2-b302-c27845c1a42b" providerId="ADAL" clId="{502D1342-23E5-D149-9C82-1D37CF7D9634}" dt="2020-09-24T08:38:39.475" v="35" actId="26606"/>
          <ac:spMkLst>
            <pc:docMk/>
            <pc:sldMk cId="3160238199" sldId="765"/>
            <ac:spMk id="6" creationId="{0CCF2D26-6846-DC4E-9105-56D37EF1C379}"/>
          </ac:spMkLst>
        </pc:spChg>
        <pc:spChg chg="add del mod ord">
          <ac:chgData name="Waller, Michelle" userId="269c6baa-3bea-43e2-b302-c27845c1a42b" providerId="ADAL" clId="{502D1342-23E5-D149-9C82-1D37CF7D9634}" dt="2020-09-24T08:38:39.475" v="35" actId="26606"/>
          <ac:spMkLst>
            <pc:docMk/>
            <pc:sldMk cId="3160238199" sldId="765"/>
            <ac:spMk id="7" creationId="{6D96EF95-D346-2C46-BF60-6693315C386B}"/>
          </ac:spMkLst>
        </pc:spChg>
        <pc:spChg chg="add mod">
          <ac:chgData name="Waller, Michelle" userId="269c6baa-3bea-43e2-b302-c27845c1a42b" providerId="ADAL" clId="{502D1342-23E5-D149-9C82-1D37CF7D9634}" dt="2020-09-24T08:38:39.475" v="35" actId="26606"/>
          <ac:spMkLst>
            <pc:docMk/>
            <pc:sldMk cId="3160238199" sldId="765"/>
            <ac:spMk id="14" creationId="{A6DFD181-D667-499D-984A-923F18898495}"/>
          </ac:spMkLst>
        </pc:spChg>
        <pc:picChg chg="add del mod">
          <ac:chgData name="Waller, Michelle" userId="269c6baa-3bea-43e2-b302-c27845c1a42b" providerId="ADAL" clId="{502D1342-23E5-D149-9C82-1D37CF7D9634}" dt="2020-09-24T08:38:31.182" v="32"/>
          <ac:picMkLst>
            <pc:docMk/>
            <pc:sldMk cId="3160238199" sldId="765"/>
            <ac:picMk id="8" creationId="{278F064E-45F1-4A46-B8C8-8897817EC33C}"/>
          </ac:picMkLst>
        </pc:picChg>
        <pc:picChg chg="add mod ord">
          <ac:chgData name="Waller, Michelle" userId="269c6baa-3bea-43e2-b302-c27845c1a42b" providerId="ADAL" clId="{502D1342-23E5-D149-9C82-1D37CF7D9634}" dt="2020-09-24T08:38:45.745" v="36" actId="14100"/>
          <ac:picMkLst>
            <pc:docMk/>
            <pc:sldMk cId="3160238199" sldId="765"/>
            <ac:picMk id="9" creationId="{9340A122-D0F1-BC47-95D4-D9D0C78515E8}"/>
          </ac:picMkLst>
        </pc:picChg>
      </pc:sldChg>
      <pc:sldChg chg="modSp add mod">
        <pc:chgData name="Waller, Michelle" userId="269c6baa-3bea-43e2-b302-c27845c1a42b" providerId="ADAL" clId="{502D1342-23E5-D149-9C82-1D37CF7D9634}" dt="2020-09-24T08:59:28.540" v="277" actId="20577"/>
        <pc:sldMkLst>
          <pc:docMk/>
          <pc:sldMk cId="2035007324" sldId="766"/>
        </pc:sldMkLst>
        <pc:spChg chg="mod">
          <ac:chgData name="Waller, Michelle" userId="269c6baa-3bea-43e2-b302-c27845c1a42b" providerId="ADAL" clId="{502D1342-23E5-D149-9C82-1D37CF7D9634}" dt="2020-09-24T08:51:00.027" v="182"/>
          <ac:spMkLst>
            <pc:docMk/>
            <pc:sldMk cId="2035007324" sldId="766"/>
            <ac:spMk id="3" creationId="{CB7A265F-32E7-8040-8F5E-0457DB083ACC}"/>
          </ac:spMkLst>
        </pc:spChg>
        <pc:spChg chg="mod">
          <ac:chgData name="Waller, Michelle" userId="269c6baa-3bea-43e2-b302-c27845c1a42b" providerId="ADAL" clId="{502D1342-23E5-D149-9C82-1D37CF7D9634}" dt="2020-09-24T08:59:28.540" v="277" actId="20577"/>
          <ac:spMkLst>
            <pc:docMk/>
            <pc:sldMk cId="2035007324" sldId="766"/>
            <ac:spMk id="4" creationId="{A6F7E5EE-9957-9B44-9A6A-84A299974E12}"/>
          </ac:spMkLst>
        </pc:spChg>
      </pc:sldChg>
    </pc:docChg>
  </pc:docChgLst>
  <pc:docChgLst>
    <pc:chgData name="Waller, Michelle" userId="269c6baa-3bea-43e2-b302-c27845c1a42b" providerId="ADAL" clId="{D2CB3A09-BE9F-7548-B4FB-8CB5C5C74A98}"/>
    <pc:docChg chg="undo custSel addSld delSld modSld sldOrd">
      <pc:chgData name="Waller, Michelle" userId="269c6baa-3bea-43e2-b302-c27845c1a42b" providerId="ADAL" clId="{D2CB3A09-BE9F-7548-B4FB-8CB5C5C74A98}" dt="2020-09-23T16:07:43.492" v="261" actId="20577"/>
      <pc:docMkLst>
        <pc:docMk/>
      </pc:docMkLst>
      <pc:sldChg chg="modSp mod modClrScheme chgLayout">
        <pc:chgData name="Waller, Michelle" userId="269c6baa-3bea-43e2-b302-c27845c1a42b" providerId="ADAL" clId="{D2CB3A09-BE9F-7548-B4FB-8CB5C5C74A98}" dt="2020-09-23T09:31:31.587" v="2" actId="700"/>
        <pc:sldMkLst>
          <pc:docMk/>
          <pc:sldMk cId="1112600258" sldId="462"/>
        </pc:sldMkLst>
        <pc:spChg chg="mod ord">
          <ac:chgData name="Waller, Michelle" userId="269c6baa-3bea-43e2-b302-c27845c1a42b" providerId="ADAL" clId="{D2CB3A09-BE9F-7548-B4FB-8CB5C5C74A98}" dt="2020-09-23T09:31:31.587" v="2" actId="700"/>
          <ac:spMkLst>
            <pc:docMk/>
            <pc:sldMk cId="1112600258" sldId="462"/>
            <ac:spMk id="2" creationId="{00000000-0000-0000-0000-000000000000}"/>
          </ac:spMkLst>
        </pc:spChg>
        <pc:spChg chg="mod ord">
          <ac:chgData name="Waller, Michelle" userId="269c6baa-3bea-43e2-b302-c27845c1a42b" providerId="ADAL" clId="{D2CB3A09-BE9F-7548-B4FB-8CB5C5C74A98}" dt="2020-09-23T09:31:31.587" v="2" actId="700"/>
          <ac:spMkLst>
            <pc:docMk/>
            <pc:sldMk cId="1112600258" sldId="462"/>
            <ac:spMk id="3" creationId="{00000000-0000-0000-0000-000000000000}"/>
          </ac:spMkLst>
        </pc:spChg>
      </pc:sldChg>
      <pc:sldChg chg="addSp modSp mod modClrScheme chgLayout">
        <pc:chgData name="Waller, Michelle" userId="269c6baa-3bea-43e2-b302-c27845c1a42b" providerId="ADAL" clId="{D2CB3A09-BE9F-7548-B4FB-8CB5C5C74A98}" dt="2020-09-23T15:36:19.554" v="252" actId="2711"/>
        <pc:sldMkLst>
          <pc:docMk/>
          <pc:sldMk cId="3329272137" sldId="614"/>
        </pc:sldMkLst>
        <pc:spChg chg="mod ord">
          <ac:chgData name="Waller, Michelle" userId="269c6baa-3bea-43e2-b302-c27845c1a42b" providerId="ADAL" clId="{D2CB3A09-BE9F-7548-B4FB-8CB5C5C74A98}" dt="2020-09-23T09:36:48.251" v="13" actId="700"/>
          <ac:spMkLst>
            <pc:docMk/>
            <pc:sldMk cId="3329272137" sldId="614"/>
            <ac:spMk id="2" creationId="{00000000-0000-0000-0000-000000000000}"/>
          </ac:spMkLst>
        </pc:spChg>
        <pc:spChg chg="mod ord">
          <ac:chgData name="Waller, Michelle" userId="269c6baa-3bea-43e2-b302-c27845c1a42b" providerId="ADAL" clId="{D2CB3A09-BE9F-7548-B4FB-8CB5C5C74A98}" dt="2020-09-23T15:36:19.554" v="252" actId="2711"/>
          <ac:spMkLst>
            <pc:docMk/>
            <pc:sldMk cId="3329272137" sldId="614"/>
            <ac:spMk id="5" creationId="{00000000-0000-0000-0000-000000000000}"/>
          </ac:spMkLst>
        </pc:spChg>
        <pc:picChg chg="add mod">
          <ac:chgData name="Waller, Michelle" userId="269c6baa-3bea-43e2-b302-c27845c1a42b" providerId="ADAL" clId="{D2CB3A09-BE9F-7548-B4FB-8CB5C5C74A98}" dt="2020-09-23T13:17:05.075" v="229" actId="1076"/>
          <ac:picMkLst>
            <pc:docMk/>
            <pc:sldMk cId="3329272137" sldId="614"/>
            <ac:picMk id="4" creationId="{58C6B39E-2703-D645-BAEC-4CD26538E87A}"/>
          </ac:picMkLst>
        </pc:picChg>
      </pc:sldChg>
      <pc:sldChg chg="modSp del mod modClrScheme chgLayout">
        <pc:chgData name="Waller, Michelle" userId="269c6baa-3bea-43e2-b302-c27845c1a42b" providerId="ADAL" clId="{D2CB3A09-BE9F-7548-B4FB-8CB5C5C74A98}" dt="2020-09-23T09:38:59.848" v="18" actId="2696"/>
        <pc:sldMkLst>
          <pc:docMk/>
          <pc:sldMk cId="1258270248" sldId="616"/>
        </pc:sldMkLst>
        <pc:spChg chg="mod ord">
          <ac:chgData name="Waller, Michelle" userId="269c6baa-3bea-43e2-b302-c27845c1a42b" providerId="ADAL" clId="{D2CB3A09-BE9F-7548-B4FB-8CB5C5C74A98}" dt="2020-09-23T09:38:16.363" v="16" actId="700"/>
          <ac:spMkLst>
            <pc:docMk/>
            <pc:sldMk cId="1258270248" sldId="616"/>
            <ac:spMk id="3" creationId="{00000000-0000-0000-0000-000000000000}"/>
          </ac:spMkLst>
        </pc:spChg>
        <pc:spChg chg="mod ord">
          <ac:chgData name="Waller, Michelle" userId="269c6baa-3bea-43e2-b302-c27845c1a42b" providerId="ADAL" clId="{D2CB3A09-BE9F-7548-B4FB-8CB5C5C74A98}" dt="2020-09-23T09:38:16.363" v="16" actId="700"/>
          <ac:spMkLst>
            <pc:docMk/>
            <pc:sldMk cId="1258270248" sldId="616"/>
            <ac:spMk id="9" creationId="{00000000-0000-0000-0000-000000000000}"/>
          </ac:spMkLst>
        </pc:spChg>
      </pc:sldChg>
      <pc:sldChg chg="modSp mod modClrScheme chgLayout">
        <pc:chgData name="Waller, Michelle" userId="269c6baa-3bea-43e2-b302-c27845c1a42b" providerId="ADAL" clId="{D2CB3A09-BE9F-7548-B4FB-8CB5C5C74A98}" dt="2020-09-23T16:07:25.327" v="260" actId="20577"/>
        <pc:sldMkLst>
          <pc:docMk/>
          <pc:sldMk cId="856531162" sldId="752"/>
        </pc:sldMkLst>
        <pc:spChg chg="mod ord">
          <ac:chgData name="Waller, Michelle" userId="269c6baa-3bea-43e2-b302-c27845c1a42b" providerId="ADAL" clId="{D2CB3A09-BE9F-7548-B4FB-8CB5C5C74A98}" dt="2020-09-23T16:07:25.327" v="260" actId="20577"/>
          <ac:spMkLst>
            <pc:docMk/>
            <pc:sldMk cId="856531162" sldId="752"/>
            <ac:spMk id="2" creationId="{00000000-0000-0000-0000-000000000000}"/>
          </ac:spMkLst>
        </pc:spChg>
        <pc:spChg chg="mod ord">
          <ac:chgData name="Waller, Michelle" userId="269c6baa-3bea-43e2-b302-c27845c1a42b" providerId="ADAL" clId="{D2CB3A09-BE9F-7548-B4FB-8CB5C5C74A98}" dt="2020-09-23T15:36:26.944" v="253" actId="2711"/>
          <ac:spMkLst>
            <pc:docMk/>
            <pc:sldMk cId="856531162" sldId="752"/>
            <ac:spMk id="5" creationId="{00000000-0000-0000-0000-000000000000}"/>
          </ac:spMkLst>
        </pc:spChg>
      </pc:sldChg>
      <pc:sldChg chg="addSp delSp modSp mod modClrScheme chgLayout">
        <pc:chgData name="Waller, Michelle" userId="269c6baa-3bea-43e2-b302-c27845c1a42b" providerId="ADAL" clId="{D2CB3A09-BE9F-7548-B4FB-8CB5C5C74A98}" dt="2020-09-23T15:36:47.439" v="256" actId="2711"/>
        <pc:sldMkLst>
          <pc:docMk/>
          <pc:sldMk cId="2660385598" sldId="753"/>
        </pc:sldMkLst>
        <pc:spChg chg="mod">
          <ac:chgData name="Waller, Michelle" userId="269c6baa-3bea-43e2-b302-c27845c1a42b" providerId="ADAL" clId="{D2CB3A09-BE9F-7548-B4FB-8CB5C5C74A98}" dt="2020-09-23T09:58:55.973" v="130" actId="1076"/>
          <ac:spMkLst>
            <pc:docMk/>
            <pc:sldMk cId="2660385598" sldId="753"/>
            <ac:spMk id="2" creationId="{95A0AEC5-397B-E446-A3AD-1862F25860B9}"/>
          </ac:spMkLst>
        </pc:spChg>
        <pc:spChg chg="mod ord">
          <ac:chgData name="Waller, Michelle" userId="269c6baa-3bea-43e2-b302-c27845c1a42b" providerId="ADAL" clId="{D2CB3A09-BE9F-7548-B4FB-8CB5C5C74A98}" dt="2020-09-23T09:55:41.291" v="96" actId="700"/>
          <ac:spMkLst>
            <pc:docMk/>
            <pc:sldMk cId="2660385598" sldId="753"/>
            <ac:spMk id="3" creationId="{5BB999F5-B4DA-B945-9729-AF75695806C2}"/>
          </ac:spMkLst>
        </pc:spChg>
        <pc:spChg chg="mod ord">
          <ac:chgData name="Waller, Michelle" userId="269c6baa-3bea-43e2-b302-c27845c1a42b" providerId="ADAL" clId="{D2CB3A09-BE9F-7548-B4FB-8CB5C5C74A98}" dt="2020-09-23T15:36:47.439" v="256" actId="2711"/>
          <ac:spMkLst>
            <pc:docMk/>
            <pc:sldMk cId="2660385598" sldId="753"/>
            <ac:spMk id="8" creationId="{AAF02E37-03DE-714A-B93D-34F9AE64C22B}"/>
          </ac:spMkLst>
        </pc:spChg>
        <pc:spChg chg="mod ord">
          <ac:chgData name="Waller, Michelle" userId="269c6baa-3bea-43e2-b302-c27845c1a42b" providerId="ADAL" clId="{D2CB3A09-BE9F-7548-B4FB-8CB5C5C74A98}" dt="2020-09-23T10:09:02.958" v="180" actId="115"/>
          <ac:spMkLst>
            <pc:docMk/>
            <pc:sldMk cId="2660385598" sldId="753"/>
            <ac:spMk id="9" creationId="{28BFD558-7C1A-3A4A-8CE5-9F2C19E807EE}"/>
          </ac:spMkLst>
        </pc:spChg>
        <pc:picChg chg="add mod">
          <ac:chgData name="Waller, Michelle" userId="269c6baa-3bea-43e2-b302-c27845c1a42b" providerId="ADAL" clId="{D2CB3A09-BE9F-7548-B4FB-8CB5C5C74A98}" dt="2020-09-23T09:58:58.238" v="131" actId="1076"/>
          <ac:picMkLst>
            <pc:docMk/>
            <pc:sldMk cId="2660385598" sldId="753"/>
            <ac:picMk id="7" creationId="{0F5D2F07-8308-0A49-8D06-E00323D282A6}"/>
          </ac:picMkLst>
        </pc:picChg>
        <pc:picChg chg="del">
          <ac:chgData name="Waller, Michelle" userId="269c6baa-3bea-43e2-b302-c27845c1a42b" providerId="ADAL" clId="{D2CB3A09-BE9F-7548-B4FB-8CB5C5C74A98}" dt="2020-09-23T09:58:31.773" v="126" actId="478"/>
          <ac:picMkLst>
            <pc:docMk/>
            <pc:sldMk cId="2660385598" sldId="753"/>
            <ac:picMk id="10" creationId="{AE4600EF-A121-6F45-902B-CBE689550580}"/>
          </ac:picMkLst>
        </pc:picChg>
      </pc:sldChg>
      <pc:sldChg chg="modSp mod modClrScheme chgLayout">
        <pc:chgData name="Waller, Michelle" userId="269c6baa-3bea-43e2-b302-c27845c1a42b" providerId="ADAL" clId="{D2CB3A09-BE9F-7548-B4FB-8CB5C5C74A98}" dt="2020-09-23T15:37:10.513" v="259" actId="2711"/>
        <pc:sldMkLst>
          <pc:docMk/>
          <pc:sldMk cId="3029155676" sldId="754"/>
        </pc:sldMkLst>
        <pc:spChg chg="mod ord">
          <ac:chgData name="Waller, Michelle" userId="269c6baa-3bea-43e2-b302-c27845c1a42b" providerId="ADAL" clId="{D2CB3A09-BE9F-7548-B4FB-8CB5C5C74A98}" dt="2020-09-23T13:15:41.880" v="227" actId="20577"/>
          <ac:spMkLst>
            <pc:docMk/>
            <pc:sldMk cId="3029155676" sldId="754"/>
            <ac:spMk id="2" creationId="{00000000-0000-0000-0000-000000000000}"/>
          </ac:spMkLst>
        </pc:spChg>
        <pc:spChg chg="mod ord">
          <ac:chgData name="Waller, Michelle" userId="269c6baa-3bea-43e2-b302-c27845c1a42b" providerId="ADAL" clId="{D2CB3A09-BE9F-7548-B4FB-8CB5C5C74A98}" dt="2020-09-23T15:37:10.513" v="259" actId="2711"/>
          <ac:spMkLst>
            <pc:docMk/>
            <pc:sldMk cId="3029155676" sldId="754"/>
            <ac:spMk id="5" creationId="{00000000-0000-0000-0000-000000000000}"/>
          </ac:spMkLst>
        </pc:spChg>
      </pc:sldChg>
      <pc:sldChg chg="del">
        <pc:chgData name="Waller, Michelle" userId="269c6baa-3bea-43e2-b302-c27845c1a42b" providerId="ADAL" clId="{D2CB3A09-BE9F-7548-B4FB-8CB5C5C74A98}" dt="2020-09-23T10:05:46.872" v="162" actId="2696"/>
        <pc:sldMkLst>
          <pc:docMk/>
          <pc:sldMk cId="36629818" sldId="755"/>
        </pc:sldMkLst>
      </pc:sldChg>
      <pc:sldChg chg="del">
        <pc:chgData name="Waller, Michelle" userId="269c6baa-3bea-43e2-b302-c27845c1a42b" providerId="ADAL" clId="{D2CB3A09-BE9F-7548-B4FB-8CB5C5C74A98}" dt="2020-09-23T10:05:45.412" v="161" actId="2696"/>
        <pc:sldMkLst>
          <pc:docMk/>
          <pc:sldMk cId="441115752" sldId="756"/>
        </pc:sldMkLst>
      </pc:sldChg>
      <pc:sldChg chg="del">
        <pc:chgData name="Waller, Michelle" userId="269c6baa-3bea-43e2-b302-c27845c1a42b" providerId="ADAL" clId="{D2CB3A09-BE9F-7548-B4FB-8CB5C5C74A98}" dt="2020-09-23T10:05:43.973" v="160" actId="2696"/>
        <pc:sldMkLst>
          <pc:docMk/>
          <pc:sldMk cId="2937639649" sldId="757"/>
        </pc:sldMkLst>
      </pc:sldChg>
      <pc:sldChg chg="modSp mod ord modClrScheme chgLayout">
        <pc:chgData name="Waller, Michelle" userId="269c6baa-3bea-43e2-b302-c27845c1a42b" providerId="ADAL" clId="{D2CB3A09-BE9F-7548-B4FB-8CB5C5C74A98}" dt="2020-09-23T16:07:43.492" v="261" actId="20577"/>
        <pc:sldMkLst>
          <pc:docMk/>
          <pc:sldMk cId="1116385079" sldId="758"/>
        </pc:sldMkLst>
        <pc:spChg chg="mod ord">
          <ac:chgData name="Waller, Michelle" userId="269c6baa-3bea-43e2-b302-c27845c1a42b" providerId="ADAL" clId="{D2CB3A09-BE9F-7548-B4FB-8CB5C5C74A98}" dt="2020-09-23T10:01:44.788" v="146" actId="700"/>
          <ac:spMkLst>
            <pc:docMk/>
            <pc:sldMk cId="1116385079" sldId="758"/>
            <ac:spMk id="3" creationId="{5BB999F5-B4DA-B945-9729-AF75695806C2}"/>
          </ac:spMkLst>
        </pc:spChg>
        <pc:spChg chg="mod ord">
          <ac:chgData name="Waller, Michelle" userId="269c6baa-3bea-43e2-b302-c27845c1a42b" providerId="ADAL" clId="{D2CB3A09-BE9F-7548-B4FB-8CB5C5C74A98}" dt="2020-09-23T15:36:54.435" v="257" actId="2711"/>
          <ac:spMkLst>
            <pc:docMk/>
            <pc:sldMk cId="1116385079" sldId="758"/>
            <ac:spMk id="8" creationId="{AAF02E37-03DE-714A-B93D-34F9AE64C22B}"/>
          </ac:spMkLst>
        </pc:spChg>
        <pc:spChg chg="mod ord">
          <ac:chgData name="Waller, Michelle" userId="269c6baa-3bea-43e2-b302-c27845c1a42b" providerId="ADAL" clId="{D2CB3A09-BE9F-7548-B4FB-8CB5C5C74A98}" dt="2020-09-23T16:07:43.492" v="261" actId="20577"/>
          <ac:spMkLst>
            <pc:docMk/>
            <pc:sldMk cId="1116385079" sldId="758"/>
            <ac:spMk id="9" creationId="{28BFD558-7C1A-3A4A-8CE5-9F2C19E807EE}"/>
          </ac:spMkLst>
        </pc:spChg>
      </pc:sldChg>
      <pc:sldChg chg="del">
        <pc:chgData name="Waller, Michelle" userId="269c6baa-3bea-43e2-b302-c27845c1a42b" providerId="ADAL" clId="{D2CB3A09-BE9F-7548-B4FB-8CB5C5C74A98}" dt="2020-09-23T10:05:39.705" v="158" actId="2696"/>
        <pc:sldMkLst>
          <pc:docMk/>
          <pc:sldMk cId="317222902" sldId="759"/>
        </pc:sldMkLst>
      </pc:sldChg>
      <pc:sldChg chg="addSp modSp mod modClrScheme chgLayout">
        <pc:chgData name="Waller, Michelle" userId="269c6baa-3bea-43e2-b302-c27845c1a42b" providerId="ADAL" clId="{D2CB3A09-BE9F-7548-B4FB-8CB5C5C74A98}" dt="2020-09-23T15:36:42.546" v="255" actId="2711"/>
        <pc:sldMkLst>
          <pc:docMk/>
          <pc:sldMk cId="3973869705" sldId="760"/>
        </pc:sldMkLst>
        <pc:spChg chg="mod ord">
          <ac:chgData name="Waller, Michelle" userId="269c6baa-3bea-43e2-b302-c27845c1a42b" providerId="ADAL" clId="{D2CB3A09-BE9F-7548-B4FB-8CB5C5C74A98}" dt="2020-09-23T13:14:04.397" v="199" actId="20577"/>
          <ac:spMkLst>
            <pc:docMk/>
            <pc:sldMk cId="3973869705" sldId="760"/>
            <ac:spMk id="2" creationId="{00000000-0000-0000-0000-000000000000}"/>
          </ac:spMkLst>
        </pc:spChg>
        <pc:spChg chg="mod ord">
          <ac:chgData name="Waller, Michelle" userId="269c6baa-3bea-43e2-b302-c27845c1a42b" providerId="ADAL" clId="{D2CB3A09-BE9F-7548-B4FB-8CB5C5C74A98}" dt="2020-09-23T15:36:42.546" v="255" actId="2711"/>
          <ac:spMkLst>
            <pc:docMk/>
            <pc:sldMk cId="3973869705" sldId="760"/>
            <ac:spMk id="5" creationId="{00000000-0000-0000-0000-000000000000}"/>
          </ac:spMkLst>
        </pc:spChg>
        <pc:picChg chg="add mod">
          <ac:chgData name="Waller, Michelle" userId="269c6baa-3bea-43e2-b302-c27845c1a42b" providerId="ADAL" clId="{D2CB3A09-BE9F-7548-B4FB-8CB5C5C74A98}" dt="2020-09-23T09:58:16.473" v="125" actId="1076"/>
          <ac:picMkLst>
            <pc:docMk/>
            <pc:sldMk cId="3973869705" sldId="760"/>
            <ac:picMk id="4" creationId="{63041E0B-1BF9-8648-B814-94DA1222CB5B}"/>
          </ac:picMkLst>
        </pc:picChg>
      </pc:sldChg>
      <pc:sldChg chg="del">
        <pc:chgData name="Waller, Michelle" userId="269c6baa-3bea-43e2-b302-c27845c1a42b" providerId="ADAL" clId="{D2CB3A09-BE9F-7548-B4FB-8CB5C5C74A98}" dt="2020-09-23T10:05:42.601" v="159" actId="2696"/>
        <pc:sldMkLst>
          <pc:docMk/>
          <pc:sldMk cId="1102457544" sldId="761"/>
        </pc:sldMkLst>
      </pc:sldChg>
      <pc:sldChg chg="addSp delSp modSp add mod">
        <pc:chgData name="Waller, Michelle" userId="269c6baa-3bea-43e2-b302-c27845c1a42b" providerId="ADAL" clId="{D2CB3A09-BE9F-7548-B4FB-8CB5C5C74A98}" dt="2020-09-23T09:57:49.834" v="119" actId="1076"/>
        <pc:sldMkLst>
          <pc:docMk/>
          <pc:sldMk cId="1221032343" sldId="762"/>
        </pc:sldMkLst>
        <pc:spChg chg="mod">
          <ac:chgData name="Waller, Michelle" userId="269c6baa-3bea-43e2-b302-c27845c1a42b" providerId="ADAL" clId="{D2CB3A09-BE9F-7548-B4FB-8CB5C5C74A98}" dt="2020-09-23T09:39:17.270" v="20"/>
          <ac:spMkLst>
            <pc:docMk/>
            <pc:sldMk cId="1221032343" sldId="762"/>
            <ac:spMk id="2" creationId="{5DD57505-F745-6C40-8EBC-0251B283F7AE}"/>
          </ac:spMkLst>
        </pc:spChg>
        <pc:spChg chg="del">
          <ac:chgData name="Waller, Michelle" userId="269c6baa-3bea-43e2-b302-c27845c1a42b" providerId="ADAL" clId="{D2CB3A09-BE9F-7548-B4FB-8CB5C5C74A98}" dt="2020-09-23T09:39:32.569" v="21"/>
          <ac:spMkLst>
            <pc:docMk/>
            <pc:sldMk cId="1221032343" sldId="762"/>
            <ac:spMk id="3" creationId="{D8018868-5A4E-D84E-BF31-A33FA429CAFF}"/>
          </ac:spMkLst>
        </pc:spChg>
        <pc:spChg chg="add mod">
          <ac:chgData name="Waller, Michelle" userId="269c6baa-3bea-43e2-b302-c27845c1a42b" providerId="ADAL" clId="{D2CB3A09-BE9F-7548-B4FB-8CB5C5C74A98}" dt="2020-09-23T09:39:32.569" v="21"/>
          <ac:spMkLst>
            <pc:docMk/>
            <pc:sldMk cId="1221032343" sldId="762"/>
            <ac:spMk id="5" creationId="{197A95BA-358C-D84E-99A6-B3A44419E624}"/>
          </ac:spMkLst>
        </pc:spChg>
        <pc:picChg chg="add mod">
          <ac:chgData name="Waller, Michelle" userId="269c6baa-3bea-43e2-b302-c27845c1a42b" providerId="ADAL" clId="{D2CB3A09-BE9F-7548-B4FB-8CB5C5C74A98}" dt="2020-09-23T09:57:49.834" v="119" actId="1076"/>
          <ac:picMkLst>
            <pc:docMk/>
            <pc:sldMk cId="1221032343" sldId="762"/>
            <ac:picMk id="6" creationId="{C1FFEE42-ED53-254C-BCC1-F23795E18768}"/>
          </ac:picMkLst>
        </pc:picChg>
      </pc:sldChg>
      <pc:sldChg chg="add del">
        <pc:chgData name="Waller, Michelle" userId="269c6baa-3bea-43e2-b302-c27845c1a42b" providerId="ADAL" clId="{D2CB3A09-BE9F-7548-B4FB-8CB5C5C74A98}" dt="2020-09-23T09:39:39.877" v="22" actId="2696"/>
        <pc:sldMkLst>
          <pc:docMk/>
          <pc:sldMk cId="708116451" sldId="763"/>
        </pc:sldMkLst>
      </pc:sldChg>
      <pc:sldChg chg="modSp add mod">
        <pc:chgData name="Waller, Michelle" userId="269c6baa-3bea-43e2-b302-c27845c1a42b" providerId="ADAL" clId="{D2CB3A09-BE9F-7548-B4FB-8CB5C5C74A98}" dt="2020-09-23T15:36:35.723" v="254" actId="2711"/>
        <pc:sldMkLst>
          <pc:docMk/>
          <pc:sldMk cId="4112829610" sldId="763"/>
        </pc:sldMkLst>
        <pc:spChg chg="mod">
          <ac:chgData name="Waller, Michelle" userId="269c6baa-3bea-43e2-b302-c27845c1a42b" providerId="ADAL" clId="{D2CB3A09-BE9F-7548-B4FB-8CB5C5C74A98}" dt="2020-09-23T10:08:14.310" v="177" actId="11"/>
          <ac:spMkLst>
            <pc:docMk/>
            <pc:sldMk cId="4112829610" sldId="763"/>
            <ac:spMk id="2" creationId="{00000000-0000-0000-0000-000000000000}"/>
          </ac:spMkLst>
        </pc:spChg>
        <pc:spChg chg="mod">
          <ac:chgData name="Waller, Michelle" userId="269c6baa-3bea-43e2-b302-c27845c1a42b" providerId="ADAL" clId="{D2CB3A09-BE9F-7548-B4FB-8CB5C5C74A98}" dt="2020-09-23T15:36:35.723" v="254" actId="2711"/>
          <ac:spMkLst>
            <pc:docMk/>
            <pc:sldMk cId="4112829610" sldId="763"/>
            <ac:spMk id="5" creationId="{00000000-0000-0000-0000-000000000000}"/>
          </ac:spMkLst>
        </pc:spChg>
      </pc:sldChg>
      <pc:sldChg chg="modSp add mod">
        <pc:chgData name="Waller, Michelle" userId="269c6baa-3bea-43e2-b302-c27845c1a42b" providerId="ADAL" clId="{D2CB3A09-BE9F-7548-B4FB-8CB5C5C74A98}" dt="2020-09-23T15:37:03.712" v="258" actId="2711"/>
        <pc:sldMkLst>
          <pc:docMk/>
          <pc:sldMk cId="2457245478" sldId="764"/>
        </pc:sldMkLst>
        <pc:spChg chg="mod">
          <ac:chgData name="Waller, Michelle" userId="269c6baa-3bea-43e2-b302-c27845c1a42b" providerId="ADAL" clId="{D2CB3A09-BE9F-7548-B4FB-8CB5C5C74A98}" dt="2020-09-23T15:37:03.712" v="258" actId="2711"/>
          <ac:spMkLst>
            <pc:docMk/>
            <pc:sldMk cId="2457245478" sldId="764"/>
            <ac:spMk id="8" creationId="{AAF02E37-03DE-714A-B93D-34F9AE64C22B}"/>
          </ac:spMkLst>
        </pc:spChg>
        <pc:spChg chg="mod">
          <ac:chgData name="Waller, Michelle" userId="269c6baa-3bea-43e2-b302-c27845c1a42b" providerId="ADAL" clId="{D2CB3A09-BE9F-7548-B4FB-8CB5C5C74A98}" dt="2020-09-23T13:15:08.492" v="215" actId="20577"/>
          <ac:spMkLst>
            <pc:docMk/>
            <pc:sldMk cId="2457245478" sldId="764"/>
            <ac:spMk id="9" creationId="{28BFD558-7C1A-3A4A-8CE5-9F2C19E807EE}"/>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1"/>
            <a:ext cx="2879725" cy="49053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sz="quarter" idx="1"/>
          </p:nvPr>
        </p:nvSpPr>
        <p:spPr>
          <a:xfrm>
            <a:off x="3763964" y="1"/>
            <a:ext cx="2879725" cy="490538"/>
          </a:xfrm>
          <a:prstGeom prst="rect">
            <a:avLst/>
          </a:prstGeom>
        </p:spPr>
        <p:txBody>
          <a:bodyPr vert="horz" lIns="91440" tIns="45720" rIns="91440" bIns="45720" rtlCol="0"/>
          <a:lstStyle>
            <a:lvl1pPr algn="r">
              <a:defRPr sz="1200"/>
            </a:lvl1pPr>
          </a:lstStyle>
          <a:p>
            <a:fld id="{86D088FE-3E68-47FE-8BA4-634CD34BABBC}" type="datetimeFigureOut">
              <a:rPr lang="en-GB" smtClean="0"/>
              <a:t>22/11/2022</a:t>
            </a:fld>
            <a:endParaRPr lang="en-GB"/>
          </a:p>
        </p:txBody>
      </p:sp>
      <p:sp>
        <p:nvSpPr>
          <p:cNvPr id="4" name="Footer Placeholder 3"/>
          <p:cNvSpPr>
            <a:spLocks noGrp="1"/>
          </p:cNvSpPr>
          <p:nvPr>
            <p:ph type="ftr" sz="quarter" idx="2"/>
          </p:nvPr>
        </p:nvSpPr>
        <p:spPr>
          <a:xfrm>
            <a:off x="1" y="9285289"/>
            <a:ext cx="2879725" cy="490536"/>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p:cNvSpPr>
            <a:spLocks noGrp="1"/>
          </p:cNvSpPr>
          <p:nvPr>
            <p:ph type="sldNum" sz="quarter" idx="3"/>
          </p:nvPr>
        </p:nvSpPr>
        <p:spPr>
          <a:xfrm>
            <a:off x="3763964" y="9285289"/>
            <a:ext cx="2879725" cy="490536"/>
          </a:xfrm>
          <a:prstGeom prst="rect">
            <a:avLst/>
          </a:prstGeom>
        </p:spPr>
        <p:txBody>
          <a:bodyPr vert="horz" lIns="91440" tIns="45720" rIns="91440" bIns="45720" rtlCol="0" anchor="b"/>
          <a:lstStyle>
            <a:lvl1pPr algn="r">
              <a:defRPr sz="1200"/>
            </a:lvl1pPr>
          </a:lstStyle>
          <a:p>
            <a:fld id="{29B31C5D-0DE0-4486-9782-41885BE58160}" type="slidenum">
              <a:rPr lang="en-GB" smtClean="0"/>
              <a:t>‹#›</a:t>
            </a:fld>
            <a:endParaRPr lang="en-GB"/>
          </a:p>
        </p:txBody>
      </p:sp>
    </p:spTree>
    <p:extLst>
      <p:ext uri="{BB962C8B-B14F-4D97-AF65-F5344CB8AC3E}">
        <p14:creationId xmlns:p14="http://schemas.microsoft.com/office/powerpoint/2010/main" val="299308254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2879619" cy="490489"/>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764119" y="0"/>
            <a:ext cx="2879619" cy="490489"/>
          </a:xfrm>
          <a:prstGeom prst="rect">
            <a:avLst/>
          </a:prstGeom>
        </p:spPr>
        <p:txBody>
          <a:bodyPr vert="horz" lIns="91440" tIns="45720" rIns="91440" bIns="45720" rtlCol="0"/>
          <a:lstStyle>
            <a:lvl1pPr algn="r">
              <a:defRPr sz="1200"/>
            </a:lvl1pPr>
          </a:lstStyle>
          <a:p>
            <a:fld id="{1D6B66C6-1E92-0F4E-A300-9D4ED1F0C23F}" type="datetimeFigureOut">
              <a:rPr lang="en-GB" smtClean="0"/>
              <a:t>22/11/2022</a:t>
            </a:fld>
            <a:endParaRPr lang="en-GB"/>
          </a:p>
        </p:txBody>
      </p:sp>
      <p:sp>
        <p:nvSpPr>
          <p:cNvPr id="4" name="Slide Image Placeholder 3"/>
          <p:cNvSpPr>
            <a:spLocks noGrp="1" noRot="1" noChangeAspect="1"/>
          </p:cNvSpPr>
          <p:nvPr>
            <p:ph type="sldImg" idx="2"/>
          </p:nvPr>
        </p:nvSpPr>
        <p:spPr>
          <a:xfrm>
            <a:off x="388938" y="1220788"/>
            <a:ext cx="5867400" cy="3300412"/>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64528" y="4704617"/>
            <a:ext cx="5316220" cy="3849231"/>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1" y="9285339"/>
            <a:ext cx="2879619" cy="490488"/>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764119" y="9285339"/>
            <a:ext cx="2879619" cy="490488"/>
          </a:xfrm>
          <a:prstGeom prst="rect">
            <a:avLst/>
          </a:prstGeom>
        </p:spPr>
        <p:txBody>
          <a:bodyPr vert="horz" lIns="91440" tIns="45720" rIns="91440" bIns="45720" rtlCol="0" anchor="b"/>
          <a:lstStyle>
            <a:lvl1pPr algn="r">
              <a:defRPr sz="1200"/>
            </a:lvl1pPr>
          </a:lstStyle>
          <a:p>
            <a:fld id="{548901C6-1DA1-FB44-ABEE-06A0FEB7738E}" type="slidenum">
              <a:rPr lang="en-GB" smtClean="0"/>
              <a:t>‹#›</a:t>
            </a:fld>
            <a:endParaRPr lang="en-GB"/>
          </a:p>
        </p:txBody>
      </p:sp>
    </p:spTree>
    <p:extLst>
      <p:ext uri="{BB962C8B-B14F-4D97-AF65-F5344CB8AC3E}">
        <p14:creationId xmlns:p14="http://schemas.microsoft.com/office/powerpoint/2010/main" val="1227674794"/>
      </p:ext>
    </p:extLst>
  </p:cSld>
  <p:clrMap bg1="lt1" tx1="dk1" bg2="lt2" tx2="dk2" accent1="accent1" accent2="accent2" accent3="accent3" accent4="accent4" accent5="accent5" accent6="accent6" hlink="hlink" folHlink="folHlink"/>
  <p:notesStyle>
    <a:lvl1pPr marL="0" algn="l" defTabSz="914377" rtl="0" eaLnBrk="1" latinLnBrk="0" hangingPunct="1">
      <a:defRPr sz="1200" kern="1200">
        <a:solidFill>
          <a:schemeClr val="tx1"/>
        </a:solidFill>
        <a:latin typeface="+mn-lt"/>
        <a:ea typeface="+mn-ea"/>
        <a:cs typeface="+mn-cs"/>
      </a:defRPr>
    </a:lvl1pPr>
    <a:lvl2pPr marL="457189" algn="l" defTabSz="914377" rtl="0" eaLnBrk="1" latinLnBrk="0" hangingPunct="1">
      <a:defRPr sz="1200" kern="1200">
        <a:solidFill>
          <a:schemeClr val="tx1"/>
        </a:solidFill>
        <a:latin typeface="+mn-lt"/>
        <a:ea typeface="+mn-ea"/>
        <a:cs typeface="+mn-cs"/>
      </a:defRPr>
    </a:lvl2pPr>
    <a:lvl3pPr marL="914377" algn="l" defTabSz="914377" rtl="0" eaLnBrk="1" latinLnBrk="0" hangingPunct="1">
      <a:defRPr sz="1200" kern="1200">
        <a:solidFill>
          <a:schemeClr val="tx1"/>
        </a:solidFill>
        <a:latin typeface="+mn-lt"/>
        <a:ea typeface="+mn-ea"/>
        <a:cs typeface="+mn-cs"/>
      </a:defRPr>
    </a:lvl3pPr>
    <a:lvl4pPr marL="1371566" algn="l" defTabSz="914377" rtl="0" eaLnBrk="1" latinLnBrk="0" hangingPunct="1">
      <a:defRPr sz="1200" kern="1200">
        <a:solidFill>
          <a:schemeClr val="tx1"/>
        </a:solidFill>
        <a:latin typeface="+mn-lt"/>
        <a:ea typeface="+mn-ea"/>
        <a:cs typeface="+mn-cs"/>
      </a:defRPr>
    </a:lvl4pPr>
    <a:lvl5pPr marL="1828754" algn="l" defTabSz="914377" rtl="0" eaLnBrk="1" latinLnBrk="0" hangingPunct="1">
      <a:defRPr sz="1200" kern="1200">
        <a:solidFill>
          <a:schemeClr val="tx1"/>
        </a:solidFill>
        <a:latin typeface="+mn-lt"/>
        <a:ea typeface="+mn-ea"/>
        <a:cs typeface="+mn-cs"/>
      </a:defRPr>
    </a:lvl5pPr>
    <a:lvl6pPr marL="2285943" algn="l" defTabSz="914377" rtl="0" eaLnBrk="1" latinLnBrk="0" hangingPunct="1">
      <a:defRPr sz="1200" kern="1200">
        <a:solidFill>
          <a:schemeClr val="tx1"/>
        </a:solidFill>
        <a:latin typeface="+mn-lt"/>
        <a:ea typeface="+mn-ea"/>
        <a:cs typeface="+mn-cs"/>
      </a:defRPr>
    </a:lvl6pPr>
    <a:lvl7pPr marL="2743131" algn="l" defTabSz="914377" rtl="0" eaLnBrk="1" latinLnBrk="0" hangingPunct="1">
      <a:defRPr sz="1200" kern="1200">
        <a:solidFill>
          <a:schemeClr val="tx1"/>
        </a:solidFill>
        <a:latin typeface="+mn-lt"/>
        <a:ea typeface="+mn-ea"/>
        <a:cs typeface="+mn-cs"/>
      </a:defRPr>
    </a:lvl7pPr>
    <a:lvl8pPr marL="3200320" algn="l" defTabSz="914377" rtl="0" eaLnBrk="1" latinLnBrk="0" hangingPunct="1">
      <a:defRPr sz="1200" kern="1200">
        <a:solidFill>
          <a:schemeClr val="tx1"/>
        </a:solidFill>
        <a:latin typeface="+mn-lt"/>
        <a:ea typeface="+mn-ea"/>
        <a:cs typeface="+mn-cs"/>
      </a:defRPr>
    </a:lvl8pPr>
    <a:lvl9pPr marL="3657509" algn="l" defTabSz="914377"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lide Image Placeholder 1"/>
          <p:cNvSpPr>
            <a:spLocks noGrp="1" noRot="1" noChangeAspect="1" noTextEdit="1"/>
          </p:cNvSpPr>
          <p:nvPr>
            <p:ph type="sldImg"/>
          </p:nvPr>
        </p:nvSpPr>
        <p:spPr bwMode="auto">
          <a:xfrm>
            <a:off x="571500" y="581025"/>
            <a:ext cx="5715000" cy="3216275"/>
          </a:xfrm>
          <a:noFill/>
          <a:ln>
            <a:solidFill>
              <a:srgbClr val="000000"/>
            </a:solidFill>
            <a:miter lim="800000"/>
            <a:headEnd/>
            <a:tailEnd/>
          </a:ln>
        </p:spPr>
      </p:sp>
      <p:sp>
        <p:nvSpPr>
          <p:cNvPr id="13315"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dirty="0">
              <a:latin typeface="Arial" charset="0"/>
              <a:cs typeface="Arial" charset="0"/>
            </a:endParaRPr>
          </a:p>
        </p:txBody>
      </p:sp>
    </p:spTree>
    <p:extLst>
      <p:ext uri="{BB962C8B-B14F-4D97-AF65-F5344CB8AC3E}">
        <p14:creationId xmlns:p14="http://schemas.microsoft.com/office/powerpoint/2010/main" val="40225286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Image Placeholder 1"/>
          <p:cNvSpPr>
            <a:spLocks noGrp="1" noRot="1" noChangeAspect="1" noTextEdit="1"/>
          </p:cNvSpPr>
          <p:nvPr>
            <p:ph type="sldImg"/>
          </p:nvPr>
        </p:nvSpPr>
        <p:spPr bwMode="auto">
          <a:xfrm>
            <a:off x="571500" y="581025"/>
            <a:ext cx="5715000" cy="3216275"/>
          </a:xfrm>
          <a:noFill/>
          <a:ln>
            <a:solidFill>
              <a:srgbClr val="000000"/>
            </a:solidFill>
            <a:miter lim="800000"/>
            <a:headEnd/>
            <a:tailEnd/>
          </a:ln>
        </p:spPr>
      </p:sp>
      <p:sp>
        <p:nvSpPr>
          <p:cNvPr id="16387"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a:latin typeface="Arial" charset="0"/>
              <a:cs typeface="Arial" charset="0"/>
            </a:endParaRPr>
          </a:p>
        </p:txBody>
      </p:sp>
    </p:spTree>
    <p:extLst>
      <p:ext uri="{BB962C8B-B14F-4D97-AF65-F5344CB8AC3E}">
        <p14:creationId xmlns:p14="http://schemas.microsoft.com/office/powerpoint/2010/main" val="6182778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71500" y="581025"/>
            <a:ext cx="5715000" cy="3216275"/>
          </a:xfrm>
        </p:spPr>
      </p:sp>
      <p:sp>
        <p:nvSpPr>
          <p:cNvPr id="3" name="Notes Placeholder 2"/>
          <p:cNvSpPr>
            <a:spLocks noGrp="1"/>
          </p:cNvSpPr>
          <p:nvPr>
            <p:ph type="body" idx="1"/>
          </p:nvPr>
        </p:nvSpPr>
        <p:spPr/>
        <p:txBody>
          <a:bodyPr/>
          <a:lstStyle/>
          <a:p>
            <a:r>
              <a:rPr lang="en-GB" dirty="0"/>
              <a:t>A feature of ECMAScript 5 is that the extensibility of objects can now be toggled. Turning off extensibility can prevent new properties from getting added to an object.</a:t>
            </a:r>
          </a:p>
          <a:p>
            <a:endParaRPr lang="en-GB" dirty="0"/>
          </a:p>
          <a:p>
            <a:r>
              <a:rPr lang="en-GB" dirty="0"/>
              <a:t>ES5 provides two methods for manipulating and verifying the extensibility of objects.</a:t>
            </a:r>
          </a:p>
          <a:p>
            <a:endParaRPr lang="en-GB" dirty="0"/>
          </a:p>
          <a:p>
            <a:r>
              <a:rPr lang="en-GB" dirty="0" err="1">
                <a:latin typeface="Courier New" pitchFamily="49" charset="0"/>
                <a:cs typeface="Courier New" pitchFamily="49" charset="0"/>
              </a:rPr>
              <a:t>Object.preventExtensions</a:t>
            </a:r>
            <a:r>
              <a:rPr lang="en-GB" dirty="0">
                <a:latin typeface="Courier New" pitchFamily="49" charset="0"/>
                <a:cs typeface="Courier New" pitchFamily="49" charset="0"/>
              </a:rPr>
              <a:t>( </a:t>
            </a:r>
            <a:r>
              <a:rPr lang="en-GB" dirty="0" err="1">
                <a:latin typeface="Courier New" pitchFamily="49" charset="0"/>
                <a:cs typeface="Courier New" pitchFamily="49" charset="0"/>
              </a:rPr>
              <a:t>obj</a:t>
            </a:r>
            <a:r>
              <a:rPr lang="en-GB" dirty="0">
                <a:latin typeface="Courier New" pitchFamily="49" charset="0"/>
                <a:cs typeface="Courier New" pitchFamily="49" charset="0"/>
              </a:rPr>
              <a:t> )</a:t>
            </a:r>
          </a:p>
          <a:p>
            <a:r>
              <a:rPr lang="en-GB" dirty="0" err="1">
                <a:latin typeface="Courier New" pitchFamily="49" charset="0"/>
                <a:cs typeface="Courier New" pitchFamily="49" charset="0"/>
              </a:rPr>
              <a:t>Object.isExtensible</a:t>
            </a:r>
            <a:r>
              <a:rPr lang="en-GB" dirty="0">
                <a:latin typeface="Courier New" pitchFamily="49" charset="0"/>
                <a:cs typeface="Courier New" pitchFamily="49" charset="0"/>
              </a:rPr>
              <a:t>( </a:t>
            </a:r>
            <a:r>
              <a:rPr lang="en-GB" dirty="0" err="1">
                <a:latin typeface="Courier New" pitchFamily="49" charset="0"/>
                <a:cs typeface="Courier New" pitchFamily="49" charset="0"/>
              </a:rPr>
              <a:t>obj</a:t>
            </a:r>
            <a:r>
              <a:rPr lang="en-GB" dirty="0">
                <a:latin typeface="Courier New" pitchFamily="49" charset="0"/>
                <a:cs typeface="Courier New" pitchFamily="49" charset="0"/>
              </a:rPr>
              <a:t> )</a:t>
            </a:r>
          </a:p>
          <a:p>
            <a:endParaRPr lang="en-GB" dirty="0"/>
          </a:p>
          <a:p>
            <a:r>
              <a:rPr lang="en-GB" dirty="0" err="1"/>
              <a:t>preventExtensions</a:t>
            </a:r>
            <a:r>
              <a:rPr lang="en-GB" dirty="0"/>
              <a:t> locks down an object and prevents any future property additions from occurring.</a:t>
            </a:r>
          </a:p>
        </p:txBody>
      </p:sp>
    </p:spTree>
    <p:extLst>
      <p:ext uri="{BB962C8B-B14F-4D97-AF65-F5344CB8AC3E}">
        <p14:creationId xmlns:p14="http://schemas.microsoft.com/office/powerpoint/2010/main" val="40300100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71500" y="581025"/>
            <a:ext cx="5715000" cy="3216275"/>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5232391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548901C6-1DA1-FB44-ABEE-06A0FEB7738E}" type="slidenum">
              <a:rPr lang="en-GB" smtClean="0"/>
              <a:t>13</a:t>
            </a:fld>
            <a:endParaRPr lang="en-GB"/>
          </a:p>
        </p:txBody>
      </p:sp>
    </p:spTree>
    <p:extLst>
      <p:ext uri="{BB962C8B-B14F-4D97-AF65-F5344CB8AC3E}">
        <p14:creationId xmlns:p14="http://schemas.microsoft.com/office/powerpoint/2010/main" val="33096841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548901C6-1DA1-FB44-ABEE-06A0FEB7738E}" type="slidenum">
              <a:rPr lang="en-GB" smtClean="0"/>
              <a:t>14</a:t>
            </a:fld>
            <a:endParaRPr lang="en-GB"/>
          </a:p>
        </p:txBody>
      </p:sp>
    </p:spTree>
    <p:extLst>
      <p:ext uri="{BB962C8B-B14F-4D97-AF65-F5344CB8AC3E}">
        <p14:creationId xmlns:p14="http://schemas.microsoft.com/office/powerpoint/2010/main" val="28399560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548901C6-1DA1-FB44-ABEE-06A0FEB7738E}" type="slidenum">
              <a:rPr lang="en-GB" smtClean="0"/>
              <a:t>15</a:t>
            </a:fld>
            <a:endParaRPr lang="en-GB"/>
          </a:p>
        </p:txBody>
      </p:sp>
    </p:spTree>
    <p:extLst>
      <p:ext uri="{BB962C8B-B14F-4D97-AF65-F5344CB8AC3E}">
        <p14:creationId xmlns:p14="http://schemas.microsoft.com/office/powerpoint/2010/main" val="28528872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71500" y="581025"/>
            <a:ext cx="5715000" cy="3216275"/>
          </a:xfrm>
        </p:spPr>
      </p:sp>
      <p:sp>
        <p:nvSpPr>
          <p:cNvPr id="3" name="Notes Placeholder 2"/>
          <p:cNvSpPr>
            <a:spLocks noGrp="1"/>
          </p:cNvSpPr>
          <p:nvPr>
            <p:ph type="body" idx="1"/>
          </p:nvPr>
        </p:nvSpPr>
        <p:spPr/>
        <p:txBody>
          <a:bodyPr/>
          <a:lstStyle/>
          <a:p>
            <a:r>
              <a:rPr lang="en-US" dirty="0"/>
              <a:t>The idea of a constructor (code that is run when an object is first instantiated/</a:t>
            </a:r>
            <a:r>
              <a:rPr lang="en-US" dirty="0" err="1"/>
              <a:t>initialised</a:t>
            </a:r>
            <a:r>
              <a:rPr lang="en-US" dirty="0"/>
              <a:t>) is nothing new in the object</a:t>
            </a:r>
            <a:r>
              <a:rPr lang="en-US" baseline="0" dirty="0"/>
              <a:t> </a:t>
            </a:r>
            <a:r>
              <a:rPr lang="en-US" dirty="0"/>
              <a:t>oriented world. In JavaScript, this is simply a function that is used in conjunction with the </a:t>
            </a:r>
            <a:r>
              <a:rPr lang="en-US" b="1" dirty="0"/>
              <a:t>new</a:t>
            </a:r>
            <a:r>
              <a:rPr lang="en-US" b="1" i="1" dirty="0"/>
              <a:t> </a:t>
            </a:r>
            <a:r>
              <a:rPr lang="en-US" dirty="0"/>
              <a:t>operator.</a:t>
            </a:r>
          </a:p>
          <a:p>
            <a:endParaRPr lang="en-US" dirty="0"/>
          </a:p>
          <a:p>
            <a:r>
              <a:rPr lang="en-US" dirty="0"/>
              <a:t>This is the preferred approach to creating custom objects. Within the body of the constructor, </a:t>
            </a:r>
            <a:r>
              <a:rPr lang="en-US" b="1" dirty="0"/>
              <a:t>this </a:t>
            </a:r>
            <a:r>
              <a:rPr lang="en-US" dirty="0"/>
              <a:t>refers to the newly-created instance; so, by using the </a:t>
            </a:r>
            <a:r>
              <a:rPr lang="en-US" b="1" dirty="0"/>
              <a:t>this</a:t>
            </a:r>
            <a:r>
              <a:rPr lang="en-US" b="1" i="1" dirty="0"/>
              <a:t> </a:t>
            </a:r>
            <a:r>
              <a:rPr lang="en-US" dirty="0"/>
              <a:t>keyword, we can set instance properties. </a:t>
            </a:r>
          </a:p>
          <a:p>
            <a:endParaRPr lang="en-US" dirty="0"/>
          </a:p>
          <a:p>
            <a:r>
              <a:rPr lang="en-US" dirty="0"/>
              <a:t>    (e.g. </a:t>
            </a:r>
            <a:r>
              <a:rPr lang="en-US" b="1" dirty="0" err="1"/>
              <a:t>this.propertyName</a:t>
            </a:r>
            <a:r>
              <a:rPr lang="en-US" b="1" dirty="0"/>
              <a:t>= “some Value”;</a:t>
            </a:r>
            <a:r>
              <a:rPr lang="en-US" dirty="0"/>
              <a:t>)</a:t>
            </a:r>
          </a:p>
          <a:p>
            <a:endParaRPr lang="en-US" dirty="0"/>
          </a:p>
          <a:p>
            <a:r>
              <a:rPr lang="en-US" dirty="0"/>
              <a:t>If the new instance defines any methods – other functions – then those methods will have the same context (i.e. the new instance). </a:t>
            </a:r>
          </a:p>
        </p:txBody>
      </p:sp>
    </p:spTree>
    <p:extLst>
      <p:ext uri="{BB962C8B-B14F-4D97-AF65-F5344CB8AC3E}">
        <p14:creationId xmlns:p14="http://schemas.microsoft.com/office/powerpoint/2010/main" val="25568428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71500" y="581025"/>
            <a:ext cx="5715000" cy="3216275"/>
          </a:xfrm>
        </p:spPr>
      </p:sp>
      <p:sp>
        <p:nvSpPr>
          <p:cNvPr id="3" name="Notes Placeholder 2"/>
          <p:cNvSpPr>
            <a:spLocks noGrp="1"/>
          </p:cNvSpPr>
          <p:nvPr>
            <p:ph type="body" idx="1"/>
          </p:nvPr>
        </p:nvSpPr>
        <p:spPr/>
        <p:txBody>
          <a:bodyPr/>
          <a:lstStyle/>
          <a:p>
            <a:r>
              <a:rPr lang="en-GB" dirty="0"/>
              <a:t>The built-in prototype object holds all properties (including methods) that will be inherited by the instance. In essence, this defines the structure of the object and is comparable to a class. All new instances of the object will inherit the members of the prototype. References to data structures – such as objects/arrays – that are added to the prototype are shared between instances.</a:t>
            </a:r>
          </a:p>
          <a:p>
            <a:r>
              <a:rPr lang="en-GB" dirty="0"/>
              <a:t>Accessing these shared properties is slightly slower as the instance is searched before the prototype, but it does mean that we save on memory allocation.</a:t>
            </a:r>
          </a:p>
          <a:p>
            <a:r>
              <a:rPr lang="en-GB" dirty="0"/>
              <a:t>The general advice is to declare members in the constructor (private fields) and to declare methods (functions) within the prototype. This way gives the separation between data and behaviour that we expect.</a:t>
            </a:r>
          </a:p>
          <a:p>
            <a:endParaRPr lang="en-GB" dirty="0"/>
          </a:p>
        </p:txBody>
      </p:sp>
    </p:spTree>
    <p:extLst>
      <p:ext uri="{BB962C8B-B14F-4D97-AF65-F5344CB8AC3E}">
        <p14:creationId xmlns:p14="http://schemas.microsoft.com/office/powerpoint/2010/main" val="16220214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71500" y="581025"/>
            <a:ext cx="5715000" cy="3216275"/>
          </a:xfrm>
        </p:spPr>
      </p:sp>
      <p:sp>
        <p:nvSpPr>
          <p:cNvPr id="3" name="Notes Placeholder 2"/>
          <p:cNvSpPr>
            <a:spLocks noGrp="1"/>
          </p:cNvSpPr>
          <p:nvPr>
            <p:ph type="body" idx="1"/>
          </p:nvPr>
        </p:nvSpPr>
        <p:spPr/>
        <p:txBody>
          <a:bodyPr/>
          <a:lstStyle/>
          <a:p>
            <a:r>
              <a:rPr lang="en-US" dirty="0"/>
              <a:t>The above example shows a way of simulating inheritance using pure JavaScript.</a:t>
            </a:r>
          </a:p>
          <a:p>
            <a:r>
              <a:rPr lang="en-US" dirty="0"/>
              <a:t>First, we declare the constructor of the base class Vehicle, then the prototype is defined with an abstract method (accelerate) where we simply throw an Error as this should be overridden by derived classes. After that, we create a constructor for the Bike class that will inherit from Vehicle.</a:t>
            </a:r>
          </a:p>
          <a:p>
            <a:r>
              <a:rPr lang="en-US" dirty="0"/>
              <a:t>We use the call method, which allows us to change the context of the call so that </a:t>
            </a:r>
            <a:r>
              <a:rPr lang="en-US" b="1" dirty="0"/>
              <a:t>this </a:t>
            </a:r>
            <a:r>
              <a:rPr lang="en-US" dirty="0"/>
              <a:t>will refer to a different object (we pass in our new Bike – </a:t>
            </a:r>
            <a:r>
              <a:rPr lang="en-US" b="1" dirty="0"/>
              <a:t>this</a:t>
            </a:r>
            <a:r>
              <a:rPr lang="en-US" dirty="0"/>
              <a:t>). So, when the Vehicle constructor is called, the _make and _model will be added to the new Bike – we have inherited the field members.</a:t>
            </a:r>
          </a:p>
          <a:p>
            <a:r>
              <a:rPr lang="en-GB" dirty="0"/>
              <a:t>Then we inherit the properties of Vehicle by setting the prototype of Bike to a new Vehicle instance.</a:t>
            </a:r>
          </a:p>
          <a:p>
            <a:r>
              <a:rPr lang="en-US" dirty="0"/>
              <a:t>Finally, we override the accelerate method by redefining it on the Bike prototype.</a:t>
            </a:r>
          </a:p>
          <a:p>
            <a:r>
              <a:rPr lang="en-US" dirty="0"/>
              <a:t>We can then use the Bike class and it will have all the capabilities of a Bike that inherits from Vehicle.</a:t>
            </a:r>
          </a:p>
          <a:p>
            <a:r>
              <a:rPr lang="en-US" dirty="0"/>
              <a:t>However, there are some drawbacks to this method – we have simulated the inheritance but have no idea (from a user perspective) of the base class or the inheritance chain. Nor can we call base implementations without detailed knowledge of the class structure.</a:t>
            </a:r>
          </a:p>
          <a:p>
            <a:endParaRPr lang="en-GB" dirty="0"/>
          </a:p>
        </p:txBody>
      </p:sp>
    </p:spTree>
    <p:extLst>
      <p:ext uri="{BB962C8B-B14F-4D97-AF65-F5344CB8AC3E}">
        <p14:creationId xmlns:p14="http://schemas.microsoft.com/office/powerpoint/2010/main" val="6224562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Image Placeholder 1"/>
          <p:cNvSpPr>
            <a:spLocks noGrp="1" noRot="1" noChangeAspect="1" noTextEdit="1"/>
          </p:cNvSpPr>
          <p:nvPr>
            <p:ph type="sldImg"/>
          </p:nvPr>
        </p:nvSpPr>
        <p:spPr bwMode="auto">
          <a:xfrm>
            <a:off x="571500" y="581025"/>
            <a:ext cx="5715000" cy="3216275"/>
          </a:xfrm>
          <a:noFill/>
          <a:ln>
            <a:solidFill>
              <a:srgbClr val="000000"/>
            </a:solidFill>
            <a:miter lim="800000"/>
            <a:headEnd/>
            <a:tailEnd/>
          </a:ln>
        </p:spPr>
      </p:sp>
      <p:sp>
        <p:nvSpPr>
          <p:cNvPr id="16387"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dirty="0">
              <a:latin typeface="Arial" charset="0"/>
              <a:cs typeface="Arial" charset="0"/>
            </a:endParaRPr>
          </a:p>
        </p:txBody>
      </p:sp>
    </p:spTree>
    <p:extLst>
      <p:ext uri="{BB962C8B-B14F-4D97-AF65-F5344CB8AC3E}">
        <p14:creationId xmlns:p14="http://schemas.microsoft.com/office/powerpoint/2010/main" val="28089522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71500" y="581025"/>
            <a:ext cx="5715000" cy="3216275"/>
          </a:xfrm>
        </p:spPr>
      </p:sp>
      <p:sp>
        <p:nvSpPr>
          <p:cNvPr id="3" name="Notes Placeholder 2"/>
          <p:cNvSpPr>
            <a:spLocks noGrp="1"/>
          </p:cNvSpPr>
          <p:nvPr>
            <p:ph type="body" idx="1"/>
          </p:nvPr>
        </p:nvSpPr>
        <p:spPr/>
        <p:txBody>
          <a:bodyPr/>
          <a:lstStyle/>
          <a:p>
            <a:r>
              <a:rPr lang="en-US" dirty="0"/>
              <a:t>Everything in JavaScript is an Object. This includes functions, dates, strings and DOM Elements. This is how we are able to extend the language with our own types.</a:t>
            </a:r>
          </a:p>
          <a:p>
            <a:r>
              <a:rPr lang="en-US" dirty="0"/>
              <a:t>To create an object, we use the </a:t>
            </a:r>
            <a:r>
              <a:rPr lang="en-US" b="1" i="1" dirty="0"/>
              <a:t>new </a:t>
            </a:r>
            <a:r>
              <a:rPr lang="en-US" dirty="0"/>
              <a:t>keyword or we can simply use empty curly braces if we are creating an instance of the object type.</a:t>
            </a:r>
          </a:p>
          <a:p>
            <a:r>
              <a:rPr lang="en-US" dirty="0"/>
              <a:t>Objects’ members are stored as an associative array. We can access members of this array using dot notation or via indexer syntax as shown above.</a:t>
            </a:r>
          </a:p>
          <a:p>
            <a:r>
              <a:rPr lang="en-US" dirty="0"/>
              <a:t>This gives us great flexibility and makes creating custom objects a simple process; however, there are more useful and better-performing ways to create reusable objects as we’ll discover.</a:t>
            </a:r>
          </a:p>
          <a:p>
            <a:endParaRPr lang="en-GB" dirty="0"/>
          </a:p>
        </p:txBody>
      </p:sp>
    </p:spTree>
    <p:extLst>
      <p:ext uri="{BB962C8B-B14F-4D97-AF65-F5344CB8AC3E}">
        <p14:creationId xmlns:p14="http://schemas.microsoft.com/office/powerpoint/2010/main" val="29965586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71500" y="581025"/>
            <a:ext cx="5715000" cy="3216275"/>
          </a:xfrm>
        </p:spPr>
      </p:sp>
      <p:sp>
        <p:nvSpPr>
          <p:cNvPr id="3" name="Notes Placeholder 2"/>
          <p:cNvSpPr>
            <a:spLocks noGrp="1"/>
          </p:cNvSpPr>
          <p:nvPr>
            <p:ph type="body" idx="1"/>
          </p:nvPr>
        </p:nvSpPr>
        <p:spPr/>
        <p:txBody>
          <a:bodyPr/>
          <a:lstStyle/>
          <a:p>
            <a:r>
              <a:rPr lang="en-US" dirty="0"/>
              <a:t>To iterate over the members of the associative array, we can use a </a:t>
            </a:r>
            <a:r>
              <a:rPr lang="en-US" dirty="0">
                <a:latin typeface="Courier New" pitchFamily="49" charset="0"/>
                <a:cs typeface="Courier New" pitchFamily="49" charset="0"/>
              </a:rPr>
              <a:t>for…in</a:t>
            </a:r>
            <a:r>
              <a:rPr lang="en-US" dirty="0"/>
              <a:t> loop as shown in the first example above. This is the basis for a reflection-like mechanism in JavaScript.</a:t>
            </a:r>
          </a:p>
          <a:p>
            <a:endParaRPr lang="en-US" dirty="0"/>
          </a:p>
          <a:p>
            <a:r>
              <a:rPr lang="en-US" dirty="0"/>
              <a:t>As well as simple properties, as Functions are first-class objects, we can add methods by having a property of our object with the type of function as in the second and third examples above.</a:t>
            </a:r>
          </a:p>
          <a:p>
            <a:endParaRPr lang="en-US" dirty="0"/>
          </a:p>
          <a:p>
            <a:r>
              <a:rPr lang="en-US" dirty="0"/>
              <a:t>The third example is the preferred method as it enables us to declare both properties and methods in the same block, making our code more readable. </a:t>
            </a:r>
          </a:p>
          <a:p>
            <a:endParaRPr lang="en-GB" dirty="0"/>
          </a:p>
        </p:txBody>
      </p:sp>
    </p:spTree>
    <p:extLst>
      <p:ext uri="{BB962C8B-B14F-4D97-AF65-F5344CB8AC3E}">
        <p14:creationId xmlns:p14="http://schemas.microsoft.com/office/powerpoint/2010/main" val="37342674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Image Placeholder 1"/>
          <p:cNvSpPr>
            <a:spLocks noGrp="1" noRot="1" noChangeAspect="1" noTextEdit="1"/>
          </p:cNvSpPr>
          <p:nvPr>
            <p:ph type="sldImg"/>
          </p:nvPr>
        </p:nvSpPr>
        <p:spPr bwMode="auto">
          <a:xfrm>
            <a:off x="571500" y="581025"/>
            <a:ext cx="5715000" cy="3216275"/>
          </a:xfrm>
          <a:noFill/>
          <a:ln>
            <a:solidFill>
              <a:srgbClr val="000000"/>
            </a:solidFill>
            <a:miter lim="800000"/>
            <a:headEnd/>
            <a:tailEnd/>
          </a:ln>
        </p:spPr>
      </p:sp>
      <p:sp>
        <p:nvSpPr>
          <p:cNvPr id="16387"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dirty="0">
                <a:latin typeface="Arial" charset="0"/>
                <a:cs typeface="Arial" charset="0"/>
              </a:rPr>
              <a:t>Constructor method is called when</a:t>
            </a:r>
            <a:r>
              <a:rPr lang="en-US" baseline="0" dirty="0">
                <a:latin typeface="Arial" charset="0"/>
                <a:cs typeface="Arial" charset="0"/>
              </a:rPr>
              <a:t> the class is instantiated through the “new” keyword.</a:t>
            </a:r>
          </a:p>
          <a:p>
            <a:endParaRPr lang="en-US" baseline="0" dirty="0">
              <a:latin typeface="Arial" charset="0"/>
              <a:cs typeface="Arial" charset="0"/>
            </a:endParaRPr>
          </a:p>
          <a:p>
            <a:r>
              <a:rPr lang="en-US" baseline="0" dirty="0">
                <a:latin typeface="Arial" charset="0"/>
                <a:cs typeface="Arial" charset="0"/>
              </a:rPr>
              <a:t>Methods can be created inside the class definition without using the function keyword or assigning to “this”.</a:t>
            </a:r>
          </a:p>
          <a:p>
            <a:endParaRPr lang="en-US" baseline="0" dirty="0">
              <a:latin typeface="Arial" charset="0"/>
              <a:cs typeface="Arial" charset="0"/>
            </a:endParaRPr>
          </a:p>
          <a:p>
            <a:r>
              <a:rPr lang="en-US" baseline="0" dirty="0">
                <a:latin typeface="Arial" charset="0"/>
                <a:cs typeface="Arial" charset="0"/>
              </a:rPr>
              <a:t>See the Appendix for more information about Prototypal Inheritance.</a:t>
            </a:r>
            <a:endParaRPr lang="en-US" dirty="0">
              <a:latin typeface="Arial" charset="0"/>
              <a:cs typeface="Arial" charset="0"/>
            </a:endParaRPr>
          </a:p>
        </p:txBody>
      </p:sp>
    </p:spTree>
    <p:extLst>
      <p:ext uri="{BB962C8B-B14F-4D97-AF65-F5344CB8AC3E}">
        <p14:creationId xmlns:p14="http://schemas.microsoft.com/office/powerpoint/2010/main" val="38476717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548901C6-1DA1-FB44-ABEE-06A0FEB7738E}" type="slidenum">
              <a:rPr lang="en-GB" smtClean="0"/>
              <a:t>6</a:t>
            </a:fld>
            <a:endParaRPr lang="en-GB"/>
          </a:p>
        </p:txBody>
      </p:sp>
    </p:spTree>
    <p:extLst>
      <p:ext uri="{BB962C8B-B14F-4D97-AF65-F5344CB8AC3E}">
        <p14:creationId xmlns:p14="http://schemas.microsoft.com/office/powerpoint/2010/main" val="39365859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548901C6-1DA1-FB44-ABEE-06A0FEB7738E}" type="slidenum">
              <a:rPr lang="en-GB" smtClean="0"/>
              <a:t>7</a:t>
            </a:fld>
            <a:endParaRPr lang="en-GB"/>
          </a:p>
        </p:txBody>
      </p:sp>
    </p:spTree>
    <p:extLst>
      <p:ext uri="{BB962C8B-B14F-4D97-AF65-F5344CB8AC3E}">
        <p14:creationId xmlns:p14="http://schemas.microsoft.com/office/powerpoint/2010/main" val="35422267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Image Placeholder 1"/>
          <p:cNvSpPr>
            <a:spLocks noGrp="1" noRot="1" noChangeAspect="1" noTextEdit="1"/>
          </p:cNvSpPr>
          <p:nvPr>
            <p:ph type="sldImg"/>
          </p:nvPr>
        </p:nvSpPr>
        <p:spPr bwMode="auto">
          <a:xfrm>
            <a:off x="571500" y="581025"/>
            <a:ext cx="5715000" cy="3216275"/>
          </a:xfrm>
          <a:noFill/>
          <a:ln>
            <a:solidFill>
              <a:srgbClr val="000000"/>
            </a:solidFill>
            <a:miter lim="800000"/>
            <a:headEnd/>
            <a:tailEnd/>
          </a:ln>
        </p:spPr>
      </p:sp>
      <p:sp>
        <p:nvSpPr>
          <p:cNvPr id="16387"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dirty="0">
                <a:latin typeface="Arial" charset="0"/>
                <a:cs typeface="Arial" charset="0"/>
              </a:rPr>
              <a:t>Notice that the car has all the properties of a Vehicle plus its own property of _</a:t>
            </a:r>
            <a:r>
              <a:rPr lang="en-US" dirty="0" err="1">
                <a:latin typeface="Arial" charset="0"/>
                <a:cs typeface="Arial" charset="0"/>
              </a:rPr>
              <a:t>gps</a:t>
            </a:r>
            <a:r>
              <a:rPr lang="en-US" dirty="0">
                <a:latin typeface="Arial" charset="0"/>
                <a:cs typeface="Arial" charset="0"/>
              </a:rPr>
              <a:t>.</a:t>
            </a:r>
          </a:p>
          <a:p>
            <a:endParaRPr lang="en-US" dirty="0">
              <a:latin typeface="Arial" charset="0"/>
              <a:cs typeface="Arial" charset="0"/>
            </a:endParaRPr>
          </a:p>
          <a:p>
            <a:r>
              <a:rPr lang="en-US" dirty="0">
                <a:latin typeface="Arial" charset="0"/>
                <a:cs typeface="Arial" charset="0"/>
              </a:rPr>
              <a:t>GOTCHA! : “this” will be undefined</a:t>
            </a:r>
            <a:r>
              <a:rPr lang="en-US" baseline="0" dirty="0">
                <a:latin typeface="Arial" charset="0"/>
                <a:cs typeface="Arial" charset="0"/>
              </a:rPr>
              <a:t> before you call “super()” in a subclass</a:t>
            </a:r>
            <a:endParaRPr lang="en-US" dirty="0">
              <a:latin typeface="Arial" charset="0"/>
              <a:cs typeface="Arial" charset="0"/>
            </a:endParaRPr>
          </a:p>
        </p:txBody>
      </p:sp>
    </p:spTree>
    <p:extLst>
      <p:ext uri="{BB962C8B-B14F-4D97-AF65-F5344CB8AC3E}">
        <p14:creationId xmlns:p14="http://schemas.microsoft.com/office/powerpoint/2010/main" val="23140695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71500" y="581025"/>
            <a:ext cx="5715000" cy="3216275"/>
          </a:xfrm>
        </p:spPr>
      </p:sp>
      <p:sp>
        <p:nvSpPr>
          <p:cNvPr id="3" name="Notes Placeholder 2"/>
          <p:cNvSpPr>
            <a:spLocks noGrp="1"/>
          </p:cNvSpPr>
          <p:nvPr>
            <p:ph type="body" idx="1"/>
          </p:nvPr>
        </p:nvSpPr>
        <p:spPr/>
        <p:txBody>
          <a:bodyPr/>
          <a:lstStyle/>
          <a:p>
            <a:r>
              <a:rPr lang="en-GB" dirty="0"/>
              <a:t>Customised error messages can b e generated using the built-in exception types. However, another approach is to create new exception types by extending the existing “Error” type. Because the new type inherits from “Error”, it can be used like the other built-in exception types.  </a:t>
            </a:r>
          </a:p>
          <a:p>
            <a:endParaRPr lang="en-GB" dirty="0"/>
          </a:p>
          <a:p>
            <a:r>
              <a:rPr lang="en-GB" dirty="0"/>
              <a:t>The following example looks at the problem of dealing with division by zero. Instead of using an “Error” or “</a:t>
            </a:r>
            <a:r>
              <a:rPr lang="en-GB" dirty="0" err="1"/>
              <a:t>RangeError</a:t>
            </a:r>
            <a:r>
              <a:rPr lang="en-GB" dirty="0"/>
              <a:t>” object, we are going to create our own type of exception. </a:t>
            </a:r>
          </a:p>
          <a:p>
            <a:endParaRPr lang="en-GB" dirty="0"/>
          </a:p>
          <a:p>
            <a:r>
              <a:rPr lang="en-GB" dirty="0"/>
              <a:t>In this example, we are creating the “</a:t>
            </a:r>
            <a:r>
              <a:rPr lang="en-GB" dirty="0" err="1"/>
              <a:t>DivisionByZeroError</a:t>
            </a:r>
            <a:r>
              <a:rPr lang="en-GB" dirty="0"/>
              <a:t>” exception type. The function in the example acts as the constructor for our new type. The constructor takes care of assigning the “name” and “message” properties. </a:t>
            </a:r>
          </a:p>
        </p:txBody>
      </p:sp>
    </p:spTree>
    <p:extLst>
      <p:ext uri="{BB962C8B-B14F-4D97-AF65-F5344CB8AC3E}">
        <p14:creationId xmlns:p14="http://schemas.microsoft.com/office/powerpoint/2010/main" val="383682735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0.jpeg"/><Relationship Id="rId1" Type="http://schemas.openxmlformats.org/officeDocument/2006/relationships/slideMaster" Target="../slideMasters/slideMaster3.xml"/><Relationship Id="rId4" Type="http://schemas.openxmlformats.org/officeDocument/2006/relationships/image" Target="../media/image10.svg"/></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1.jpeg"/><Relationship Id="rId1" Type="http://schemas.openxmlformats.org/officeDocument/2006/relationships/slideMaster" Target="../slideMasters/slideMaster3.xml"/><Relationship Id="rId4" Type="http://schemas.openxmlformats.org/officeDocument/2006/relationships/image" Target="../media/image10.svg"/></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52.jpeg"/><Relationship Id="rId1" Type="http://schemas.openxmlformats.org/officeDocument/2006/relationships/slideMaster" Target="../slideMasters/slideMaster3.xml"/><Relationship Id="rId5" Type="http://schemas.microsoft.com/office/2007/relationships/hdphoto" Target="../media/hdphoto1.wdp"/><Relationship Id="rId4" Type="http://schemas.openxmlformats.org/officeDocument/2006/relationships/image" Target="../media/image7.png"/></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53.jpeg"/><Relationship Id="rId1" Type="http://schemas.openxmlformats.org/officeDocument/2006/relationships/slideMaster" Target="../slideMasters/slideMaster3.xml"/><Relationship Id="rId5" Type="http://schemas.microsoft.com/office/2007/relationships/hdphoto" Target="../media/hdphoto1.wdp"/><Relationship Id="rId4" Type="http://schemas.openxmlformats.org/officeDocument/2006/relationships/image" Target="../media/image7.png"/></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54.jpeg"/><Relationship Id="rId1" Type="http://schemas.openxmlformats.org/officeDocument/2006/relationships/slideMaster" Target="../slideMasters/slideMaster3.xml"/><Relationship Id="rId5" Type="http://schemas.microsoft.com/office/2007/relationships/hdphoto" Target="../media/hdphoto1.wdp"/><Relationship Id="rId4" Type="http://schemas.openxmlformats.org/officeDocument/2006/relationships/image" Target="../media/image7.png"/></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55.jpeg"/><Relationship Id="rId1" Type="http://schemas.openxmlformats.org/officeDocument/2006/relationships/slideMaster" Target="../slideMasters/slideMaster3.xml"/><Relationship Id="rId5" Type="http://schemas.microsoft.com/office/2007/relationships/hdphoto" Target="../media/hdphoto1.wdp"/><Relationship Id="rId4" Type="http://schemas.openxmlformats.org/officeDocument/2006/relationships/image" Target="../media/image7.png"/></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6.jpeg"/><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7.jpeg"/><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8.jpeg"/><Relationship Id="rId1" Type="http://schemas.openxmlformats.org/officeDocument/2006/relationships/slideMaster" Target="../slideMasters/slideMaster4.xml"/><Relationship Id="rId4" Type="http://schemas.openxmlformats.org/officeDocument/2006/relationships/image" Target="../media/image44.svg"/></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9.jpeg"/><Relationship Id="rId1" Type="http://schemas.openxmlformats.org/officeDocument/2006/relationships/slideMaster" Target="../slideMasters/slideMaster4.xml"/><Relationship Id="rId4" Type="http://schemas.openxmlformats.org/officeDocument/2006/relationships/image" Target="../media/image44.svg"/></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0.jpeg"/><Relationship Id="rId1" Type="http://schemas.openxmlformats.org/officeDocument/2006/relationships/slideMaster" Target="../slideMasters/slideMaster4.xml"/><Relationship Id="rId4" Type="http://schemas.openxmlformats.org/officeDocument/2006/relationships/image" Target="../media/image44.svg"/></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1.jpeg"/><Relationship Id="rId1" Type="http://schemas.openxmlformats.org/officeDocument/2006/relationships/slideMaster" Target="../slideMasters/slideMaster4.xml"/><Relationship Id="rId4" Type="http://schemas.openxmlformats.org/officeDocument/2006/relationships/image" Target="../media/image10.svg"/></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2.jpeg"/><Relationship Id="rId1" Type="http://schemas.openxmlformats.org/officeDocument/2006/relationships/slideMaster" Target="../slideMasters/slideMaster4.xml"/><Relationship Id="rId4" Type="http://schemas.openxmlformats.org/officeDocument/2006/relationships/image" Target="../media/image10.svg"/></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6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6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6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6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6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6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6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64.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53.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54.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5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56.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57.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58.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59.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61.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62.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63.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6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5.jpeg"/><Relationship Id="rId1" Type="http://schemas.openxmlformats.org/officeDocument/2006/relationships/slideMaster" Target="../slideMasters/slideMaster4.xml"/><Relationship Id="rId4" Type="http://schemas.openxmlformats.org/officeDocument/2006/relationships/image" Target="../media/image10.svg"/></Relationships>
</file>

<file path=ppt/slideLayouts/_rels/slideLayout16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6.jpeg"/><Relationship Id="rId1" Type="http://schemas.openxmlformats.org/officeDocument/2006/relationships/slideMaster" Target="../slideMasters/slideMaster4.xml"/><Relationship Id="rId4" Type="http://schemas.openxmlformats.org/officeDocument/2006/relationships/image" Target="../media/image10.svg"/></Relationships>
</file>

<file path=ppt/slideLayouts/_rels/slideLayout166.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67.jpeg"/><Relationship Id="rId1" Type="http://schemas.openxmlformats.org/officeDocument/2006/relationships/slideMaster" Target="../slideMasters/slideMaster4.xml"/><Relationship Id="rId5" Type="http://schemas.microsoft.com/office/2007/relationships/hdphoto" Target="../media/hdphoto1.wdp"/><Relationship Id="rId4" Type="http://schemas.openxmlformats.org/officeDocument/2006/relationships/image" Target="../media/image7.png"/></Relationships>
</file>

<file path=ppt/slideLayouts/_rels/slideLayout167.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68.jpeg"/><Relationship Id="rId1" Type="http://schemas.openxmlformats.org/officeDocument/2006/relationships/slideMaster" Target="../slideMasters/slideMaster4.xml"/><Relationship Id="rId5" Type="http://schemas.microsoft.com/office/2007/relationships/hdphoto" Target="../media/hdphoto1.wdp"/><Relationship Id="rId4" Type="http://schemas.openxmlformats.org/officeDocument/2006/relationships/image" Target="../media/image7.png"/></Relationships>
</file>

<file path=ppt/slideLayouts/_rels/slideLayout168.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69.jpeg"/><Relationship Id="rId1" Type="http://schemas.openxmlformats.org/officeDocument/2006/relationships/slideMaster" Target="../slideMasters/slideMaster4.xml"/><Relationship Id="rId5" Type="http://schemas.microsoft.com/office/2007/relationships/hdphoto" Target="../media/hdphoto1.wdp"/><Relationship Id="rId4" Type="http://schemas.openxmlformats.org/officeDocument/2006/relationships/image" Target="../media/image7.png"/></Relationships>
</file>

<file path=ppt/slideLayouts/_rels/slideLayout169.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70.jpeg"/><Relationship Id="rId1" Type="http://schemas.openxmlformats.org/officeDocument/2006/relationships/slideMaster" Target="../slideMasters/slideMaster4.xml"/><Relationship Id="rId5" Type="http://schemas.microsoft.com/office/2007/relationships/hdphoto" Target="../media/hdphoto1.wdp"/><Relationship Id="rId4" Type="http://schemas.openxmlformats.org/officeDocument/2006/relationships/image" Target="../media/image7.png"/></Relationships>
</file>

<file path=ppt/slideLayouts/_rels/slideLayout1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1.jpeg"/><Relationship Id="rId1" Type="http://schemas.openxmlformats.org/officeDocument/2006/relationships/slideMaster" Target="../slideMasters/slideMaster4.xml"/><Relationship Id="rId4" Type="http://schemas.openxmlformats.org/officeDocument/2006/relationships/image" Target="../media/image4.svg"/></Relationships>
</file>

<file path=ppt/slideLayouts/_rels/slideLayout17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2.jpeg"/><Relationship Id="rId1" Type="http://schemas.openxmlformats.org/officeDocument/2006/relationships/slideMaster" Target="../slideMasters/slideMaster4.xml"/><Relationship Id="rId4" Type="http://schemas.openxmlformats.org/officeDocument/2006/relationships/image" Target="../media/image4.svg"/></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4.jpeg"/><Relationship Id="rId1" Type="http://schemas.openxmlformats.org/officeDocument/2006/relationships/slideMaster" Target="../slideMasters/slideMaster1.xml"/><Relationship Id="rId4" Type="http://schemas.openxmlformats.org/officeDocument/2006/relationships/image" Target="../media/image10.sv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5.jpeg"/><Relationship Id="rId1" Type="http://schemas.openxmlformats.org/officeDocument/2006/relationships/slideMaster" Target="../slideMasters/slideMaster1.xml"/><Relationship Id="rId4" Type="http://schemas.openxmlformats.org/officeDocument/2006/relationships/image" Target="../media/image10.sv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6.jpe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7.pn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2.jpe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7.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8.jpe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7.pn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9.jpe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7.png"/></Relationships>
</file>

<file path=ppt/slideLayouts/_rels/slideLayout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0.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1.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Master" Target="../slideMasters/slideMaster2.xml"/><Relationship Id="rId4" Type="http://schemas.openxmlformats.org/officeDocument/2006/relationships/image" Target="../media/image25.sv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6.jpeg"/><Relationship Id="rId1" Type="http://schemas.openxmlformats.org/officeDocument/2006/relationships/slideMaster" Target="../slideMasters/slideMaster2.xml"/><Relationship Id="rId4" Type="http://schemas.openxmlformats.org/officeDocument/2006/relationships/image" Target="../media/image25.sv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7.jpeg"/><Relationship Id="rId1" Type="http://schemas.openxmlformats.org/officeDocument/2006/relationships/slideMaster" Target="../slideMasters/slideMaster2.xml"/><Relationship Id="rId4" Type="http://schemas.openxmlformats.org/officeDocument/2006/relationships/image" Target="../media/image25.sv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10.svg"/></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0.jpeg"/><Relationship Id="rId1" Type="http://schemas.openxmlformats.org/officeDocument/2006/relationships/slideMaster" Target="../slideMasters/slideMaster2.xml"/><Relationship Id="rId4" Type="http://schemas.openxmlformats.org/officeDocument/2006/relationships/image" Target="../media/image10.svg"/></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1.jpeg"/><Relationship Id="rId1" Type="http://schemas.openxmlformats.org/officeDocument/2006/relationships/slideMaster" Target="../slideMasters/slideMaster2.xml"/><Relationship Id="rId4" Type="http://schemas.openxmlformats.org/officeDocument/2006/relationships/image" Target="../media/image10.svg"/></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28.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jpeg"/><Relationship Id="rId1" Type="http://schemas.openxmlformats.org/officeDocument/2006/relationships/slideMaster" Target="../slideMasters/slideMaster1.xml"/><Relationship Id="rId4" Type="http://schemas.openxmlformats.org/officeDocument/2006/relationships/image" Target="../media/image10.svg"/></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28.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6.jpeg"/><Relationship Id="rId1" Type="http://schemas.openxmlformats.org/officeDocument/2006/relationships/slideMaster" Target="../slideMasters/slideMaster2.xml"/><Relationship Id="rId4" Type="http://schemas.openxmlformats.org/officeDocument/2006/relationships/image" Target="../media/image10.svg"/></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7.jpeg"/><Relationship Id="rId1" Type="http://schemas.openxmlformats.org/officeDocument/2006/relationships/slideMaster" Target="../slideMasters/slideMaster2.xml"/><Relationship Id="rId4" Type="http://schemas.openxmlformats.org/officeDocument/2006/relationships/image" Target="../media/image10.svg"/></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23.jpeg"/><Relationship Id="rId1" Type="http://schemas.openxmlformats.org/officeDocument/2006/relationships/slideMaster" Target="../slideMasters/slideMaster2.xml"/><Relationship Id="rId5" Type="http://schemas.microsoft.com/office/2007/relationships/hdphoto" Target="../media/hdphoto1.wdp"/><Relationship Id="rId4" Type="http://schemas.openxmlformats.org/officeDocument/2006/relationships/image" Target="../media/image7.png"/></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38.jpeg"/><Relationship Id="rId1" Type="http://schemas.openxmlformats.org/officeDocument/2006/relationships/slideMaster" Target="../slideMasters/slideMaster2.xml"/><Relationship Id="rId5" Type="http://schemas.microsoft.com/office/2007/relationships/hdphoto" Target="../media/hdphoto1.wdp"/><Relationship Id="rId4" Type="http://schemas.openxmlformats.org/officeDocument/2006/relationships/image" Target="../media/image7.png"/></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39.jpeg"/><Relationship Id="rId1" Type="http://schemas.openxmlformats.org/officeDocument/2006/relationships/slideMaster" Target="../slideMasters/slideMaster2.xml"/><Relationship Id="rId5" Type="http://schemas.microsoft.com/office/2007/relationships/hdphoto" Target="../media/hdphoto1.wdp"/><Relationship Id="rId4" Type="http://schemas.openxmlformats.org/officeDocument/2006/relationships/image" Target="../media/image7.png"/></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40.jpeg"/><Relationship Id="rId1" Type="http://schemas.openxmlformats.org/officeDocument/2006/relationships/slideMaster" Target="../slideMasters/slideMaster2.xml"/><Relationship Id="rId5" Type="http://schemas.microsoft.com/office/2007/relationships/hdphoto" Target="../media/hdphoto1.wdp"/><Relationship Id="rId4" Type="http://schemas.openxmlformats.org/officeDocument/2006/relationships/image" Target="../media/image7.png"/></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1.jpeg"/><Relationship Id="rId1" Type="http://schemas.openxmlformats.org/officeDocument/2006/relationships/slideMaster" Target="../slideMasters/slideMaster2.xml"/><Relationship Id="rId4" Type="http://schemas.openxmlformats.org/officeDocument/2006/relationships/image" Target="../media/image4.svg"/></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2.jpeg"/><Relationship Id="rId1" Type="http://schemas.openxmlformats.org/officeDocument/2006/relationships/slideMaster" Target="../slideMasters/slideMaster2.xml"/><Relationship Id="rId4" Type="http://schemas.openxmlformats.org/officeDocument/2006/relationships/image" Target="../media/image4.svg"/></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3.jpeg"/><Relationship Id="rId1" Type="http://schemas.openxmlformats.org/officeDocument/2006/relationships/slideMaster" Target="../slideMasters/slideMaster3.xml"/><Relationship Id="rId4" Type="http://schemas.openxmlformats.org/officeDocument/2006/relationships/image" Target="../media/image44.svg"/></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5.jpeg"/><Relationship Id="rId1" Type="http://schemas.openxmlformats.org/officeDocument/2006/relationships/slideMaster" Target="../slideMasters/slideMaster3.xml"/><Relationship Id="rId4" Type="http://schemas.openxmlformats.org/officeDocument/2006/relationships/image" Target="../media/image44.sv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6.jpeg"/><Relationship Id="rId1" Type="http://schemas.openxmlformats.org/officeDocument/2006/relationships/slideMaster" Target="../slideMasters/slideMaster3.xml"/><Relationship Id="rId4" Type="http://schemas.openxmlformats.org/officeDocument/2006/relationships/image" Target="../media/image44.svg"/></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7.jpeg"/><Relationship Id="rId1" Type="http://schemas.openxmlformats.org/officeDocument/2006/relationships/slideMaster" Target="../slideMasters/slideMaster3.xml"/><Relationship Id="rId4" Type="http://schemas.openxmlformats.org/officeDocument/2006/relationships/image" Target="../media/image44.svg"/></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8.jpeg"/><Relationship Id="rId1" Type="http://schemas.openxmlformats.org/officeDocument/2006/relationships/slideMaster" Target="../slideMasters/slideMaster3.xml"/><Relationship Id="rId4" Type="http://schemas.openxmlformats.org/officeDocument/2006/relationships/image" Target="../media/image10.svg"/></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9.jpeg"/><Relationship Id="rId1" Type="http://schemas.openxmlformats.org/officeDocument/2006/relationships/slideMaster" Target="../slideMasters/slideMaster3.xml"/><Relationship Id="rId4" Type="http://schemas.openxmlformats.org/officeDocument/2006/relationships/image" Target="../media/image10.svg"/></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1">
    <p:bg>
      <p:bgPr>
        <a:solidFill>
          <a:srgbClr val="09EDB8"/>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97D35D6-F591-5549-A867-5D69E7A0FA7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219200" y="0"/>
            <a:ext cx="10972800" cy="685800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8" name="Text Placeholder 6"/>
          <p:cNvSpPr>
            <a:spLocks noGrp="1"/>
          </p:cNvSpPr>
          <p:nvPr>
            <p:ph type="body" sz="quarter" idx="12" hasCustomPrompt="1"/>
          </p:nvPr>
        </p:nvSpPr>
        <p:spPr>
          <a:xfrm>
            <a:off x="385300" y="5306004"/>
            <a:ext cx="3919999"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a:t>Edit text</a:t>
            </a:r>
          </a:p>
        </p:txBody>
      </p:sp>
      <p:sp>
        <p:nvSpPr>
          <p:cNvPr id="18"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5300" y="1914129"/>
            <a:ext cx="3919999" cy="2277604"/>
          </a:xfrm>
        </p:spPr>
        <p:txBody>
          <a:bodyPr anchor="b" anchorCtr="0">
            <a:noAutofit/>
          </a:bodyPr>
          <a:lstStyle>
            <a:lvl1pPr algn="l">
              <a:lnSpc>
                <a:spcPct val="100000"/>
              </a:lnSpc>
              <a:defRPr sz="3600" cap="all" baseline="0"/>
            </a:lvl1pPr>
          </a:lstStyle>
          <a:p>
            <a:r>
              <a:rPr lang="en-US" noProof="0"/>
              <a:t>CLICK TO EDIT TITLE</a:t>
            </a:r>
            <a:endParaRPr lang="en-GB" noProof="0"/>
          </a:p>
        </p:txBody>
      </p:sp>
      <p:grpSp>
        <p:nvGrpSpPr>
          <p:cNvPr id="16" name="Group 15"/>
          <p:cNvGrpSpPr/>
          <p:nvPr userDrawn="1"/>
        </p:nvGrpSpPr>
        <p:grpSpPr>
          <a:xfrm>
            <a:off x="509568" y="3503895"/>
            <a:ext cx="6359624" cy="2437013"/>
            <a:chOff x="-1420" y="3503895"/>
            <a:chExt cx="6359624" cy="2437013"/>
          </a:xfrm>
          <a:solidFill>
            <a:srgbClr val="004050"/>
          </a:solidFill>
        </p:grpSpPr>
        <p:sp>
          <p:nvSpPr>
            <p:cNvPr id="17" name="Freeform 16">
              <a:extLst>
                <a:ext uri="{FF2B5EF4-FFF2-40B4-BE49-F238E27FC236}">
                  <a16:creationId xmlns:a16="http://schemas.microsoft.com/office/drawing/2014/main" id="{2F450B4C-241D-A544-BBEF-175E01D6A139}"/>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19" name="Freeform 18">
              <a:extLst>
                <a:ext uri="{FF2B5EF4-FFF2-40B4-BE49-F238E27FC236}">
                  <a16:creationId xmlns:a16="http://schemas.microsoft.com/office/drawing/2014/main" id="{17BA7C41-EA1C-2F4D-90C7-EC472AB85B8A}"/>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0" name="Freeform 19">
              <a:extLst>
                <a:ext uri="{FF2B5EF4-FFF2-40B4-BE49-F238E27FC236}">
                  <a16:creationId xmlns:a16="http://schemas.microsoft.com/office/drawing/2014/main" id="{2F450B4C-241D-A544-BBEF-175E01D6A139}"/>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
        <p:nvSpPr>
          <p:cNvPr id="11" name="Rectangle 10">
            <a:extLst>
              <a:ext uri="{FF2B5EF4-FFF2-40B4-BE49-F238E27FC236}">
                <a16:creationId xmlns:a16="http://schemas.microsoft.com/office/drawing/2014/main" id="{2FEF35C1-44BF-B94B-A048-96124C64D190}"/>
              </a:ext>
            </a:extLst>
          </p:cNvPr>
          <p:cNvSpPr/>
          <p:nvPr userDrawn="1"/>
        </p:nvSpPr>
        <p:spPr>
          <a:xfrm>
            <a:off x="0" y="4310243"/>
            <a:ext cx="4407461" cy="227469"/>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12" name="Rectangle 11">
            <a:extLst>
              <a:ext uri="{FF2B5EF4-FFF2-40B4-BE49-F238E27FC236}">
                <a16:creationId xmlns:a16="http://schemas.microsoft.com/office/drawing/2014/main" id="{78654564-8AAA-2B4B-A7F2-A093E969C4FB}"/>
              </a:ext>
            </a:extLst>
          </p:cNvPr>
          <p:cNvSpPr/>
          <p:nvPr userDrawn="1"/>
        </p:nvSpPr>
        <p:spPr>
          <a:xfrm>
            <a:off x="0" y="4903556"/>
            <a:ext cx="4407461" cy="227469"/>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Tree>
    <p:extLst>
      <p:ext uri="{BB962C8B-B14F-4D97-AF65-F5344CB8AC3E}">
        <p14:creationId xmlns:p14="http://schemas.microsoft.com/office/powerpoint/2010/main" val="363823045"/>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Section Divider_04">
    <p:bg>
      <p:bgPr>
        <a:solidFill>
          <a:schemeClr val="tx2"/>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4" y="2683934"/>
            <a:ext cx="5619141" cy="1905823"/>
          </a:xfrm>
        </p:spPr>
        <p:txBody>
          <a:bodyPr anchor="t" anchorCtr="0">
            <a:noAutofit/>
          </a:bodyPr>
          <a:lstStyle>
            <a:lvl1pPr algn="l">
              <a:lnSpc>
                <a:spcPts val="6000"/>
              </a:lnSpc>
              <a:defRPr sz="4000" cap="all" baseline="0">
                <a:solidFill>
                  <a:srgbClr val="004050"/>
                </a:solidFill>
              </a:defRPr>
            </a:lvl1pPr>
          </a:lstStyle>
          <a:p>
            <a:r>
              <a:rPr lang="en-US" noProof="0"/>
              <a:t>CLICK TO EDIT TITLE</a:t>
            </a:r>
            <a:endParaRPr lang="en-GB" noProof="0"/>
          </a:p>
        </p:txBody>
      </p:sp>
      <p:sp>
        <p:nvSpPr>
          <p:cNvPr id="13" name="Freeform 12">
            <a:extLst>
              <a:ext uri="{FF2B5EF4-FFF2-40B4-BE49-F238E27FC236}">
                <a16:creationId xmlns:a16="http://schemas.microsoft.com/office/drawing/2014/main" id="{5D4E77AD-4E3B-4C4C-B2E4-D1513A99EF68}"/>
              </a:ext>
            </a:extLst>
          </p:cNvPr>
          <p:cNvSpPr/>
          <p:nvPr userDrawn="1"/>
        </p:nvSpPr>
        <p:spPr>
          <a:xfrm>
            <a:off x="3892133" y="1"/>
            <a:ext cx="6522287" cy="3665940"/>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rgbClr val="004050"/>
          </a:solidFill>
          <a:ln w="6350" cap="flat">
            <a:noFill/>
            <a:prstDash val="solid"/>
            <a:miter/>
          </a:ln>
        </p:spPr>
        <p:txBody>
          <a:bodyPr rtlCol="0" anchor="ctr"/>
          <a:lstStyle/>
          <a:p>
            <a:endParaRPr lang="en-GB" sz="1351"/>
          </a:p>
        </p:txBody>
      </p:sp>
      <p:sp>
        <p:nvSpPr>
          <p:cNvPr id="2" name="Rectangle 1"/>
          <p:cNvSpPr/>
          <p:nvPr userDrawn="1"/>
        </p:nvSpPr>
        <p:spPr>
          <a:xfrm>
            <a:off x="2" y="1562471"/>
            <a:ext cx="8120063" cy="5796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2744572162"/>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preserve="1" userDrawn="1">
  <p:cSld name="Section Divider_05">
    <p:bg>
      <p:bgPr>
        <a:solidFill>
          <a:schemeClr val="accent6"/>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2334828"/>
            <a:ext cx="5627171" cy="1828801"/>
          </a:xfrm>
        </p:spPr>
        <p:txBody>
          <a:bodyPr anchor="b" anchorCtr="0">
            <a:noAutofit/>
          </a:bodyPr>
          <a:lstStyle>
            <a:lvl1pPr algn="l">
              <a:lnSpc>
                <a:spcPts val="6000"/>
              </a:lnSpc>
              <a:defRPr sz="4000" cap="all" baseline="0">
                <a:solidFill>
                  <a:schemeClr val="bg1"/>
                </a:solidFill>
              </a:defRPr>
            </a:lvl1pPr>
          </a:lstStyle>
          <a:p>
            <a:r>
              <a:rPr lang="en-US" noProof="0"/>
              <a:t>CLICK TO EDIT TITLE</a:t>
            </a:r>
            <a:endParaRPr lang="en-GB" noProof="0"/>
          </a:p>
        </p:txBody>
      </p:sp>
      <p:pic>
        <p:nvPicPr>
          <p:cNvPr id="15"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2" name="Freeform 11">
            <a:extLst>
              <a:ext uri="{FF2B5EF4-FFF2-40B4-BE49-F238E27FC236}">
                <a16:creationId xmlns:a16="http://schemas.microsoft.com/office/drawing/2014/main" id="{FB11C077-9A8E-2F4A-B187-45707B1D3828}"/>
              </a:ext>
            </a:extLst>
          </p:cNvPr>
          <p:cNvSpPr/>
          <p:nvPr userDrawn="1"/>
        </p:nvSpPr>
        <p:spPr>
          <a:xfrm>
            <a:off x="-100361" y="2216289"/>
            <a:ext cx="11411496" cy="5526323"/>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accent5"/>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53856918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preserve="1" userDrawn="1">
  <p:cSld name="Section Divider_06">
    <p:bg>
      <p:bgPr>
        <a:solidFill>
          <a:schemeClr val="accent6"/>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4" y="3342302"/>
            <a:ext cx="5619141" cy="1905823"/>
          </a:xfrm>
        </p:spPr>
        <p:txBody>
          <a:bodyPr anchor="t" anchorCtr="0">
            <a:noAutofit/>
          </a:bodyPr>
          <a:lstStyle>
            <a:lvl1pPr algn="l">
              <a:lnSpc>
                <a:spcPts val="6000"/>
              </a:lnSpc>
              <a:defRPr sz="4000" cap="all" baseline="0">
                <a:solidFill>
                  <a:schemeClr val="bg1"/>
                </a:solidFill>
              </a:defRPr>
            </a:lvl1pPr>
          </a:lstStyle>
          <a:p>
            <a:r>
              <a:rPr lang="en-US" noProof="0"/>
              <a:t>CLICK TO EDIT TITLE</a:t>
            </a:r>
            <a:endParaRPr lang="en-GB" noProof="0"/>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6" name="object 3">
            <a:extLst>
              <a:ext uri="{FF2B5EF4-FFF2-40B4-BE49-F238E27FC236}">
                <a16:creationId xmlns:a16="http://schemas.microsoft.com/office/drawing/2014/main" id="{3B8D502C-1FF9-3D42-ACFF-5BBCD5236A27}"/>
              </a:ext>
            </a:extLst>
          </p:cNvPr>
          <p:cNvSpPr/>
          <p:nvPr userDrawn="1"/>
        </p:nvSpPr>
        <p:spPr>
          <a:xfrm>
            <a:off x="0" y="1"/>
            <a:ext cx="11808125" cy="4657785"/>
          </a:xfrm>
          <a:custGeom>
            <a:avLst/>
            <a:gdLst/>
            <a:ahLst/>
            <a:cxnLst/>
            <a:rect l="l" t="t" r="r" b="b"/>
            <a:pathLst>
              <a:path w="15645765" h="6171565">
                <a:moveTo>
                  <a:pt x="12954792" y="0"/>
                </a:moveTo>
                <a:lnTo>
                  <a:pt x="9989330" y="0"/>
                </a:lnTo>
                <a:lnTo>
                  <a:pt x="11612737" y="1621505"/>
                </a:lnTo>
                <a:lnTo>
                  <a:pt x="11603898" y="1638231"/>
                </a:lnTo>
                <a:lnTo>
                  <a:pt x="0" y="1638231"/>
                </a:lnTo>
                <a:lnTo>
                  <a:pt x="0" y="3701600"/>
                </a:lnTo>
                <a:lnTo>
                  <a:pt x="11623393" y="3701600"/>
                </a:lnTo>
                <a:lnTo>
                  <a:pt x="9157358" y="6164994"/>
                </a:lnTo>
                <a:lnTo>
                  <a:pt x="9229199" y="6169201"/>
                </a:lnTo>
                <a:lnTo>
                  <a:pt x="9246778" y="6169604"/>
                </a:lnTo>
                <a:lnTo>
                  <a:pt x="12044487" y="6171255"/>
                </a:lnTo>
                <a:lnTo>
                  <a:pt x="12085365" y="6167625"/>
                </a:lnTo>
                <a:lnTo>
                  <a:pt x="12120998" y="6156469"/>
                </a:lnTo>
                <a:lnTo>
                  <a:pt x="12153240" y="6137640"/>
                </a:lnTo>
                <a:lnTo>
                  <a:pt x="12183945" y="6110993"/>
                </a:lnTo>
                <a:lnTo>
                  <a:pt x="15546143" y="2748262"/>
                </a:lnTo>
                <a:lnTo>
                  <a:pt x="15566761" y="2730440"/>
                </a:lnTo>
                <a:lnTo>
                  <a:pt x="15590311" y="2713899"/>
                </a:lnTo>
                <a:lnTo>
                  <a:pt x="15616627" y="2696820"/>
                </a:lnTo>
                <a:lnTo>
                  <a:pt x="15645546" y="2677383"/>
                </a:lnTo>
                <a:lnTo>
                  <a:pt x="15617183" y="2654144"/>
                </a:lnTo>
                <a:lnTo>
                  <a:pt x="15594873" y="2636172"/>
                </a:lnTo>
                <a:lnTo>
                  <a:pt x="15577002" y="2621305"/>
                </a:lnTo>
                <a:lnTo>
                  <a:pt x="15561955" y="2607381"/>
                </a:lnTo>
                <a:lnTo>
                  <a:pt x="12954792" y="0"/>
                </a:lnTo>
                <a:close/>
              </a:path>
            </a:pathLst>
          </a:custGeom>
          <a:solidFill>
            <a:schemeClr val="accent5"/>
          </a:solidFill>
        </p:spPr>
        <p:txBody>
          <a:bodyPr wrap="square" lIns="0" tIns="0" rIns="0" bIns="0" rtlCol="0"/>
          <a:lstStyle/>
          <a:p>
            <a:endParaRPr sz="1029"/>
          </a:p>
        </p:txBody>
      </p:sp>
    </p:spTree>
    <p:extLst>
      <p:ext uri="{BB962C8B-B14F-4D97-AF65-F5344CB8AC3E}">
        <p14:creationId xmlns:p14="http://schemas.microsoft.com/office/powerpoint/2010/main" val="2072390776"/>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1">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8" name="Text Placeholder 2"/>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a:t>
            </a:r>
            <a:br>
              <a:rPr lang="en-US"/>
            </a:br>
            <a:r>
              <a:rPr lang="en-US"/>
              <a:t>edit slide title</a:t>
            </a:r>
          </a:p>
        </p:txBody>
      </p:sp>
      <p:sp>
        <p:nvSpPr>
          <p:cNvPr id="9" name="Text Placeholder 4"/>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GB"/>
              <a:t>Second level</a:t>
            </a:r>
          </a:p>
          <a:p>
            <a:pPr lvl="1"/>
            <a:r>
              <a:rPr lang="en-GB"/>
              <a:t>Third level</a:t>
            </a:r>
          </a:p>
          <a:p>
            <a:pPr lvl="1"/>
            <a:r>
              <a:rPr lang="en-GB"/>
              <a:t>Fourth level</a:t>
            </a:r>
          </a:p>
          <a:p>
            <a:pPr lvl="1"/>
            <a:r>
              <a:rPr lang="en-GB"/>
              <a:t>Fifth level</a:t>
            </a:r>
          </a:p>
        </p:txBody>
      </p:sp>
      <p:sp>
        <p:nvSpPr>
          <p:cNvPr id="21" name="Freeform 20">
            <a:extLst>
              <a:ext uri="{FF2B5EF4-FFF2-40B4-BE49-F238E27FC236}">
                <a16:creationId xmlns:a16="http://schemas.microsoft.com/office/drawing/2014/main" id="{61FA821A-0A50-424D-A225-45CEE1614094}"/>
              </a:ext>
            </a:extLst>
          </p:cNvPr>
          <p:cNvSpPr/>
          <p:nvPr userDrawn="1"/>
        </p:nvSpPr>
        <p:spPr>
          <a:xfrm>
            <a:off x="417802" y="4499269"/>
            <a:ext cx="4001620" cy="1963059"/>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accent6"/>
          </a:solidFill>
          <a:ln w="6350" cap="flat">
            <a:noFill/>
            <a:prstDash val="solid"/>
            <a:miter/>
          </a:ln>
        </p:spPr>
        <p:txBody>
          <a:bodyPr rtlCol="0" anchor="ctr"/>
          <a:lstStyle/>
          <a:p>
            <a:endParaRPr lang="en-GB" sz="1351"/>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Tree>
    <p:extLst>
      <p:ext uri="{BB962C8B-B14F-4D97-AF65-F5344CB8AC3E}">
        <p14:creationId xmlns:p14="http://schemas.microsoft.com/office/powerpoint/2010/main" val="2263589322"/>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2">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8" name="Text Placeholder 2"/>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a:t>
            </a:r>
            <a:br>
              <a:rPr lang="en-US"/>
            </a:br>
            <a:r>
              <a:rPr lang="en-US"/>
              <a:t>edit slide title</a:t>
            </a:r>
          </a:p>
        </p:txBody>
      </p:sp>
      <p:pic>
        <p:nvPicPr>
          <p:cNvPr id="14"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Freeform 9">
            <a:extLst>
              <a:ext uri="{FF2B5EF4-FFF2-40B4-BE49-F238E27FC236}">
                <a16:creationId xmlns:a16="http://schemas.microsoft.com/office/drawing/2014/main" id="{5D4E77AD-4E3B-4C4C-B2E4-D1513A99EF68}"/>
              </a:ext>
            </a:extLst>
          </p:cNvPr>
          <p:cNvSpPr/>
          <p:nvPr userDrawn="1"/>
        </p:nvSpPr>
        <p:spPr>
          <a:xfrm>
            <a:off x="495142" y="4535883"/>
            <a:ext cx="3926984" cy="1926445"/>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accent6"/>
          </a:solidFill>
          <a:ln w="6350" cap="flat">
            <a:noFill/>
            <a:prstDash val="solid"/>
            <a:miter/>
          </a:ln>
        </p:spPr>
        <p:txBody>
          <a:bodyPr rtlCol="0" anchor="ctr"/>
          <a:lstStyle/>
          <a:p>
            <a:endParaRPr lang="en-GB" sz="1351"/>
          </a:p>
        </p:txBody>
      </p:sp>
      <p:sp>
        <p:nvSpPr>
          <p:cNvPr id="11"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6" name="Text Placeholder 4">
            <a:extLst>
              <a:ext uri="{FF2B5EF4-FFF2-40B4-BE49-F238E27FC236}">
                <a16:creationId xmlns:a16="http://schemas.microsoft.com/office/drawing/2014/main" id="{C31A1520-9762-9D4E-B7A4-3C5D710384B3}"/>
              </a:ext>
            </a:extLst>
          </p:cNvPr>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GB"/>
              <a:t>Second level</a:t>
            </a:r>
          </a:p>
          <a:p>
            <a:pPr lvl="1"/>
            <a:r>
              <a:rPr lang="en-GB"/>
              <a:t>Third level</a:t>
            </a:r>
          </a:p>
          <a:p>
            <a:pPr lvl="1"/>
            <a:r>
              <a:rPr lang="en-GB"/>
              <a:t>Fourth level</a:t>
            </a:r>
          </a:p>
          <a:p>
            <a:pPr lvl="1"/>
            <a:r>
              <a:rPr lang="en-GB"/>
              <a:t>Fifth level</a:t>
            </a:r>
          </a:p>
        </p:txBody>
      </p:sp>
      <p:sp>
        <p:nvSpPr>
          <p:cNvPr id="18" name="Rectangle 17">
            <a:extLst>
              <a:ext uri="{FF2B5EF4-FFF2-40B4-BE49-F238E27FC236}">
                <a16:creationId xmlns:a16="http://schemas.microsoft.com/office/drawing/2014/main" id="{2337B3A4-A397-5342-874C-2D7CDECCB652}"/>
              </a:ext>
            </a:extLst>
          </p:cNvPr>
          <p:cNvSpPr/>
          <p:nvPr userDrawn="1"/>
        </p:nvSpPr>
        <p:spPr>
          <a:xfrm>
            <a:off x="-1" y="5361887"/>
            <a:ext cx="738525" cy="2988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65393334"/>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3">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1" name="Freeform 10">
            <a:extLst>
              <a:ext uri="{FF2B5EF4-FFF2-40B4-BE49-F238E27FC236}">
                <a16:creationId xmlns:a16="http://schemas.microsoft.com/office/drawing/2014/main" id="{36DE376F-0276-8A49-B76E-60C033C37B7D}"/>
              </a:ext>
            </a:extLst>
          </p:cNvPr>
          <p:cNvSpPr/>
          <p:nvPr userDrawn="1"/>
        </p:nvSpPr>
        <p:spPr>
          <a:xfrm>
            <a:off x="1083384" y="4112788"/>
            <a:ext cx="3265376" cy="3714803"/>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chemeClr val="accent6"/>
          </a:solidFill>
          <a:ln w="6350" cap="flat">
            <a:noFill/>
            <a:prstDash val="solid"/>
            <a:miter/>
          </a:ln>
        </p:spPr>
        <p:txBody>
          <a:bodyPr rtlCol="0" anchor="ctr"/>
          <a:lstStyle/>
          <a:p>
            <a:endParaRPr lang="en-GB"/>
          </a:p>
        </p:txBody>
      </p:sp>
      <p:sp>
        <p:nvSpPr>
          <p:cNvPr id="8" name="Text Placeholder 2">
            <a:extLst>
              <a:ext uri="{FF2B5EF4-FFF2-40B4-BE49-F238E27FC236}">
                <a16:creationId xmlns:a16="http://schemas.microsoft.com/office/drawing/2014/main" id="{7B790C94-38C6-124E-A068-B27EBBE704DE}"/>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a:t>
            </a:r>
            <a:br>
              <a:rPr lang="en-US"/>
            </a:br>
            <a:r>
              <a:rPr lang="en-US"/>
              <a:t>edit slide title</a:t>
            </a:r>
          </a:p>
        </p:txBody>
      </p:sp>
      <p:sp>
        <p:nvSpPr>
          <p:cNvPr id="12" name="Text Placeholder 4">
            <a:extLst>
              <a:ext uri="{FF2B5EF4-FFF2-40B4-BE49-F238E27FC236}">
                <a16:creationId xmlns:a16="http://schemas.microsoft.com/office/drawing/2014/main" id="{42CBA93B-AD8D-FC4A-90F2-CE0DB38011E0}"/>
              </a:ext>
            </a:extLst>
          </p:cNvPr>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GB"/>
              <a:t>Second level</a:t>
            </a:r>
          </a:p>
          <a:p>
            <a:pPr lvl="1"/>
            <a:r>
              <a:rPr lang="en-GB"/>
              <a:t>Third level</a:t>
            </a:r>
          </a:p>
          <a:p>
            <a:pPr lvl="1"/>
            <a:r>
              <a:rPr lang="en-GB"/>
              <a:t>Fourth level</a:t>
            </a:r>
          </a:p>
          <a:p>
            <a:pPr lvl="1"/>
            <a:r>
              <a:rPr lang="en-GB"/>
              <a:t>Fifth level</a:t>
            </a:r>
          </a:p>
        </p:txBody>
      </p:sp>
      <p:pic>
        <p:nvPicPr>
          <p:cNvPr id="13" name="Graphic 31">
            <a:extLst>
              <a:ext uri="{FF2B5EF4-FFF2-40B4-BE49-F238E27FC236}">
                <a16:creationId xmlns:a16="http://schemas.microsoft.com/office/drawing/2014/main" id="{5D69E953-4DB2-B941-B4AE-DF2DF1970A5A}"/>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165566564"/>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4">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7" name="Text Placeholder 4"/>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sp>
        <p:nvSpPr>
          <p:cNvPr id="9" name="Freeform 8">
            <a:extLst>
              <a:ext uri="{FF2B5EF4-FFF2-40B4-BE49-F238E27FC236}">
                <a16:creationId xmlns:a16="http://schemas.microsoft.com/office/drawing/2014/main" id="{35B5D0DF-4895-DB4F-85D9-C3FFDE55B8C8}"/>
              </a:ext>
            </a:extLst>
          </p:cNvPr>
          <p:cNvSpPr/>
          <p:nvPr userDrawn="1"/>
        </p:nvSpPr>
        <p:spPr>
          <a:xfrm>
            <a:off x="384784" y="4743413"/>
            <a:ext cx="4136901" cy="1728688"/>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chemeClr val="accent5"/>
          </a:solidFill>
          <a:ln w="6350" cap="flat">
            <a:noFill/>
            <a:prstDash val="solid"/>
            <a:miter/>
          </a:ln>
        </p:spPr>
        <p:txBody>
          <a:bodyPr rtlCol="0" anchor="ctr"/>
          <a:lstStyle/>
          <a:p>
            <a:endParaRPr lang="en-GB" sz="1351"/>
          </a:p>
        </p:txBody>
      </p:sp>
      <p:sp>
        <p:nvSpPr>
          <p:cNvPr id="10"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3" name="Text Placeholder 2">
            <a:extLst>
              <a:ext uri="{FF2B5EF4-FFF2-40B4-BE49-F238E27FC236}">
                <a16:creationId xmlns:a16="http://schemas.microsoft.com/office/drawing/2014/main" id="{F37A16D5-89FE-3B4E-BA82-DFEE96CEA3E9}"/>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a:t>
            </a:r>
            <a:br>
              <a:rPr lang="en-US"/>
            </a:br>
            <a:r>
              <a:rPr lang="en-US"/>
              <a:t>edit slide title</a:t>
            </a:r>
          </a:p>
        </p:txBody>
      </p:sp>
      <p:pic>
        <p:nvPicPr>
          <p:cNvPr id="14" name="Graphic 31">
            <a:extLst>
              <a:ext uri="{FF2B5EF4-FFF2-40B4-BE49-F238E27FC236}">
                <a16:creationId xmlns:a16="http://schemas.microsoft.com/office/drawing/2014/main" id="{B3164A13-D2CE-5342-8D75-2ADD29349675}"/>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766481413"/>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5">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7" name="Text Placeholder 4"/>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sp>
        <p:nvSpPr>
          <p:cNvPr id="13" name="Freeform 12">
            <a:extLst>
              <a:ext uri="{FF2B5EF4-FFF2-40B4-BE49-F238E27FC236}">
                <a16:creationId xmlns:a16="http://schemas.microsoft.com/office/drawing/2014/main" id="{DF3D0604-3EEB-7547-A86F-8B3EFC40A3EC}"/>
              </a:ext>
            </a:extLst>
          </p:cNvPr>
          <p:cNvSpPr/>
          <p:nvPr userDrawn="1"/>
        </p:nvSpPr>
        <p:spPr>
          <a:xfrm>
            <a:off x="384784" y="4504759"/>
            <a:ext cx="4321328" cy="1964632"/>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chemeClr val="accent5"/>
          </a:solidFill>
          <a:ln w="6350" cap="flat">
            <a:noFill/>
            <a:prstDash val="solid"/>
            <a:miter/>
          </a:ln>
        </p:spPr>
        <p:txBody>
          <a:bodyPr rtlCol="0" anchor="ctr"/>
          <a:lstStyle/>
          <a:p>
            <a:endParaRPr lang="en-GB" sz="1351"/>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2" name="Text Placeholder 2">
            <a:extLst>
              <a:ext uri="{FF2B5EF4-FFF2-40B4-BE49-F238E27FC236}">
                <a16:creationId xmlns:a16="http://schemas.microsoft.com/office/drawing/2014/main" id="{CC14CCF0-8BA3-264F-9F0E-ECBF2D299989}"/>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a:t>
            </a:r>
            <a:br>
              <a:rPr lang="en-US"/>
            </a:br>
            <a:r>
              <a:rPr lang="en-US"/>
              <a:t>edit slide title</a:t>
            </a:r>
          </a:p>
        </p:txBody>
      </p:sp>
      <p:pic>
        <p:nvPicPr>
          <p:cNvPr id="14" name="Graphic 31">
            <a:extLst>
              <a:ext uri="{FF2B5EF4-FFF2-40B4-BE49-F238E27FC236}">
                <a16:creationId xmlns:a16="http://schemas.microsoft.com/office/drawing/2014/main" id="{41CD3697-753A-0647-9FAB-C202C65A37F4}"/>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1190643366"/>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6">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6" name="Text Placeholder 4">
            <a:extLst>
              <a:ext uri="{FF2B5EF4-FFF2-40B4-BE49-F238E27FC236}">
                <a16:creationId xmlns:a16="http://schemas.microsoft.com/office/drawing/2014/main" id="{D8A86F5A-A513-9341-866D-7D9CDC08496B}"/>
              </a:ext>
            </a:extLst>
          </p:cNvPr>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grpSp>
        <p:nvGrpSpPr>
          <p:cNvPr id="18" name="Group 17">
            <a:extLst>
              <a:ext uri="{FF2B5EF4-FFF2-40B4-BE49-F238E27FC236}">
                <a16:creationId xmlns:a16="http://schemas.microsoft.com/office/drawing/2014/main" id="{6583914F-58FB-B34E-8161-C66E669476AF}"/>
              </a:ext>
            </a:extLst>
          </p:cNvPr>
          <p:cNvGrpSpPr/>
          <p:nvPr userDrawn="1"/>
        </p:nvGrpSpPr>
        <p:grpSpPr>
          <a:xfrm>
            <a:off x="-562704" y="4391077"/>
            <a:ext cx="5338709" cy="2177830"/>
            <a:chOff x="-2229" y="2361812"/>
            <a:chExt cx="11067619" cy="4514835"/>
          </a:xfrm>
          <a:solidFill>
            <a:schemeClr val="accent5"/>
          </a:solidFill>
        </p:grpSpPr>
        <p:sp>
          <p:nvSpPr>
            <p:cNvPr id="19" name="Freeform 18">
              <a:extLst>
                <a:ext uri="{FF2B5EF4-FFF2-40B4-BE49-F238E27FC236}">
                  <a16:creationId xmlns:a16="http://schemas.microsoft.com/office/drawing/2014/main" id="{E1FD4820-850C-3047-9711-AD5DD789A3DD}"/>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20" name="Freeform 19">
              <a:extLst>
                <a:ext uri="{FF2B5EF4-FFF2-40B4-BE49-F238E27FC236}">
                  <a16:creationId xmlns:a16="http://schemas.microsoft.com/office/drawing/2014/main" id="{E3AE8E64-5267-3141-A055-FBE33FE8BF5B}"/>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1" name="Freeform 20">
              <a:extLst>
                <a:ext uri="{FF2B5EF4-FFF2-40B4-BE49-F238E27FC236}">
                  <a16:creationId xmlns:a16="http://schemas.microsoft.com/office/drawing/2014/main" id="{A4413C9C-C76C-B642-B162-F8DBD3B14B9D}"/>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sp>
        <p:nvSpPr>
          <p:cNvPr id="12" name="Text Placeholder 2">
            <a:extLst>
              <a:ext uri="{FF2B5EF4-FFF2-40B4-BE49-F238E27FC236}">
                <a16:creationId xmlns:a16="http://schemas.microsoft.com/office/drawing/2014/main" id="{5A5CFF8B-1DAA-6C49-BE97-25191944300E}"/>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a:t>
            </a:r>
            <a:br>
              <a:rPr lang="en-US"/>
            </a:br>
            <a:r>
              <a:rPr lang="en-US"/>
              <a:t>edit slide title</a:t>
            </a:r>
          </a:p>
        </p:txBody>
      </p:sp>
      <p:pic>
        <p:nvPicPr>
          <p:cNvPr id="13" name="Graphic 31">
            <a:extLst>
              <a:ext uri="{FF2B5EF4-FFF2-40B4-BE49-F238E27FC236}">
                <a16:creationId xmlns:a16="http://schemas.microsoft.com/office/drawing/2014/main" id="{F0A764D6-0F7D-EB44-A897-7F9C735CB5F7}"/>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925980356"/>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7">
    <p:spTree>
      <p:nvGrpSpPr>
        <p:cNvPr id="1" name=""/>
        <p:cNvGrpSpPr/>
        <p:nvPr/>
      </p:nvGrpSpPr>
      <p:grpSpPr>
        <a:xfrm>
          <a:off x="0" y="0"/>
          <a:ext cx="0" cy="0"/>
          <a:chOff x="0" y="0"/>
          <a:chExt cx="0" cy="0"/>
        </a:xfrm>
      </p:grpSpPr>
      <p:sp>
        <p:nvSpPr>
          <p:cNvPr id="6" name="Rectangle 5"/>
          <p:cNvSpPr/>
          <p:nvPr userDrawn="1"/>
        </p:nvSpPr>
        <p:spPr>
          <a:xfrm>
            <a:off x="0" y="0"/>
            <a:ext cx="407035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1" name="Freeform 10">
            <a:extLst>
              <a:ext uri="{FF2B5EF4-FFF2-40B4-BE49-F238E27FC236}">
                <a16:creationId xmlns:a16="http://schemas.microsoft.com/office/drawing/2014/main" id="{8857B351-2725-8440-AA09-147EA78EACC8}"/>
              </a:ext>
            </a:extLst>
          </p:cNvPr>
          <p:cNvSpPr/>
          <p:nvPr userDrawn="1"/>
        </p:nvSpPr>
        <p:spPr>
          <a:xfrm>
            <a:off x="-84149" y="4328581"/>
            <a:ext cx="4637893" cy="1993841"/>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accent5"/>
          </a:solidFill>
          <a:ln w="6350" cap="flat">
            <a:noFill/>
            <a:prstDash val="solid"/>
            <a:miter/>
          </a:ln>
        </p:spPr>
        <p:txBody>
          <a:bodyPr rtlCol="0" anchor="ctr"/>
          <a:lstStyle/>
          <a:p>
            <a:endParaRPr lang="en-GB"/>
          </a:p>
        </p:txBody>
      </p:sp>
      <p:sp>
        <p:nvSpPr>
          <p:cNvPr id="12" name="Text Placeholder 4">
            <a:extLst>
              <a:ext uri="{FF2B5EF4-FFF2-40B4-BE49-F238E27FC236}">
                <a16:creationId xmlns:a16="http://schemas.microsoft.com/office/drawing/2014/main" id="{38D7BEBB-3A9D-CE4F-9ABE-4764209FC9CD}"/>
              </a:ext>
            </a:extLst>
          </p:cNvPr>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sp>
        <p:nvSpPr>
          <p:cNvPr id="10" name="Text Placeholder 2">
            <a:extLst>
              <a:ext uri="{FF2B5EF4-FFF2-40B4-BE49-F238E27FC236}">
                <a16:creationId xmlns:a16="http://schemas.microsoft.com/office/drawing/2014/main" id="{A451FE4A-F1CC-BF41-8328-846960CA95E5}"/>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a:t>
            </a:r>
            <a:br>
              <a:rPr lang="en-US"/>
            </a:br>
            <a:r>
              <a:rPr lang="en-US"/>
              <a:t>edit slide title</a:t>
            </a:r>
          </a:p>
        </p:txBody>
      </p:sp>
      <p:pic>
        <p:nvPicPr>
          <p:cNvPr id="14" name="Graphic 31">
            <a:extLst>
              <a:ext uri="{FF2B5EF4-FFF2-40B4-BE49-F238E27FC236}">
                <a16:creationId xmlns:a16="http://schemas.microsoft.com/office/drawing/2014/main" id="{BCFD0822-3499-0C44-8A3C-3118EA298E66}"/>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59922012"/>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showMasterSp="0" preserve="1" userDrawn="1">
  <p:cSld name="Arrow Left 01">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7" name="Text Placeholder 4">
            <a:extLst>
              <a:ext uri="{FF2B5EF4-FFF2-40B4-BE49-F238E27FC236}">
                <a16:creationId xmlns:a16="http://schemas.microsoft.com/office/drawing/2014/main" id="{89A70FBC-EACC-CB4D-8FF2-D940F6554594}"/>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Title needs to be in sentence case</a:t>
            </a:r>
          </a:p>
        </p:txBody>
      </p:sp>
      <p:sp>
        <p:nvSpPr>
          <p:cNvPr id="10" name="Freeform 9">
            <a:extLst>
              <a:ext uri="{FF2B5EF4-FFF2-40B4-BE49-F238E27FC236}">
                <a16:creationId xmlns:a16="http://schemas.microsoft.com/office/drawing/2014/main" id="{E3AD9FC4-14AA-FE45-A908-CEA608187AD1}"/>
              </a:ext>
            </a:extLst>
          </p:cNvPr>
          <p:cNvSpPr/>
          <p:nvPr userDrawn="1"/>
        </p:nvSpPr>
        <p:spPr>
          <a:xfrm>
            <a:off x="760702" y="4249625"/>
            <a:ext cx="4001620" cy="1963059"/>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accent5"/>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133985103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Section Divider_05">
    <p:bg>
      <p:bgPr>
        <a:solidFill>
          <a:schemeClr val="accent2"/>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2334828"/>
            <a:ext cx="5627171" cy="1828801"/>
          </a:xfrm>
        </p:spPr>
        <p:txBody>
          <a:bodyPr anchor="b" anchorCtr="0">
            <a:noAutofit/>
          </a:bodyPr>
          <a:lstStyle>
            <a:lvl1pPr algn="l">
              <a:lnSpc>
                <a:spcPts val="6000"/>
              </a:lnSpc>
              <a:defRPr sz="4000" cap="all" baseline="0">
                <a:solidFill>
                  <a:srgbClr val="004050"/>
                </a:solidFill>
              </a:defRPr>
            </a:lvl1pPr>
          </a:lstStyle>
          <a:p>
            <a:r>
              <a:rPr lang="en-US" noProof="0"/>
              <a:t>CLICK TO EDIT TITLE</a:t>
            </a:r>
            <a:endParaRPr lang="en-GB" noProof="0"/>
          </a:p>
        </p:txBody>
      </p:sp>
      <p:pic>
        <p:nvPicPr>
          <p:cNvPr id="15"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2" name="Freeform 11">
            <a:extLst>
              <a:ext uri="{FF2B5EF4-FFF2-40B4-BE49-F238E27FC236}">
                <a16:creationId xmlns:a16="http://schemas.microsoft.com/office/drawing/2014/main" id="{FB11C077-9A8E-2F4A-B187-45707B1D3828}"/>
              </a:ext>
            </a:extLst>
          </p:cNvPr>
          <p:cNvSpPr/>
          <p:nvPr userDrawn="1"/>
        </p:nvSpPr>
        <p:spPr>
          <a:xfrm>
            <a:off x="-100361" y="2216289"/>
            <a:ext cx="11411496" cy="5526323"/>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tx1"/>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3591325315"/>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showMasterSp="0" preserve="1" userDrawn="1">
  <p:cSld name="Arrow Left 02">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Title needs to be in sentence case</a:t>
            </a:r>
          </a:p>
        </p:txBody>
      </p:sp>
      <p:sp>
        <p:nvSpPr>
          <p:cNvPr id="10" name="Freeform 9">
            <a:extLst>
              <a:ext uri="{FF2B5EF4-FFF2-40B4-BE49-F238E27FC236}">
                <a16:creationId xmlns:a16="http://schemas.microsoft.com/office/drawing/2014/main" id="{B8FDF2C7-07B4-C044-8A2A-5A95A38A7A75}"/>
              </a:ext>
            </a:extLst>
          </p:cNvPr>
          <p:cNvSpPr/>
          <p:nvPr userDrawn="1"/>
        </p:nvSpPr>
        <p:spPr>
          <a:xfrm>
            <a:off x="532679" y="4057904"/>
            <a:ext cx="4344121" cy="2131078"/>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accent5"/>
          </a:solidFill>
          <a:ln w="6350" cap="flat">
            <a:noFill/>
            <a:prstDash val="solid"/>
            <a:miter/>
          </a:ln>
        </p:spPr>
        <p:txBody>
          <a:bodyPr rtlCol="0" anchor="ctr"/>
          <a:lstStyle/>
          <a:p>
            <a:endParaRPr lang="en-GB" sz="1351"/>
          </a:p>
        </p:txBody>
      </p:sp>
      <p:sp>
        <p:nvSpPr>
          <p:cNvPr id="11" name="Rectangle 10">
            <a:extLst>
              <a:ext uri="{FF2B5EF4-FFF2-40B4-BE49-F238E27FC236}">
                <a16:creationId xmlns:a16="http://schemas.microsoft.com/office/drawing/2014/main" id="{A877B1AE-DDD5-344B-B1BD-90E64517C1BF}"/>
              </a:ext>
            </a:extLst>
          </p:cNvPr>
          <p:cNvSpPr/>
          <p:nvPr userDrawn="1"/>
        </p:nvSpPr>
        <p:spPr>
          <a:xfrm>
            <a:off x="0" y="4968240"/>
            <a:ext cx="738525" cy="33092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 Placeholder 4">
            <a:extLst>
              <a:ext uri="{FF2B5EF4-FFF2-40B4-BE49-F238E27FC236}">
                <a16:creationId xmlns:a16="http://schemas.microsoft.com/office/drawing/2014/main" id="{E719BA34-23BB-1044-9AD7-64A0FC498A8F}"/>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93800707"/>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showMasterSp="0" preserve="1" userDrawn="1">
  <p:cSld name="Arrow Left 03">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Title needs to be in sentence case</a:t>
            </a:r>
          </a:p>
        </p:txBody>
      </p:sp>
      <p:sp>
        <p:nvSpPr>
          <p:cNvPr id="11" name="Freeform 10">
            <a:extLst>
              <a:ext uri="{FF2B5EF4-FFF2-40B4-BE49-F238E27FC236}">
                <a16:creationId xmlns:a16="http://schemas.microsoft.com/office/drawing/2014/main" id="{F7F1DFDE-2237-1A41-BE09-8566981A4A31}"/>
              </a:ext>
            </a:extLst>
          </p:cNvPr>
          <p:cNvSpPr/>
          <p:nvPr userDrawn="1"/>
        </p:nvSpPr>
        <p:spPr>
          <a:xfrm>
            <a:off x="1236864" y="4142571"/>
            <a:ext cx="3512936" cy="3996435"/>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chemeClr val="accent5"/>
          </a:solidFill>
          <a:ln w="6350" cap="flat">
            <a:noFill/>
            <a:prstDash val="solid"/>
            <a:miter/>
          </a:ln>
        </p:spPr>
        <p:txBody>
          <a:bodyPr rtlCol="0" anchor="ctr"/>
          <a:lstStyle/>
          <a:p>
            <a:endParaRPr lang="en-GB"/>
          </a:p>
        </p:txBody>
      </p:sp>
      <p:sp>
        <p:nvSpPr>
          <p:cNvPr id="10" name="Text Placeholder 4">
            <a:extLst>
              <a:ext uri="{FF2B5EF4-FFF2-40B4-BE49-F238E27FC236}">
                <a16:creationId xmlns:a16="http://schemas.microsoft.com/office/drawing/2014/main" id="{303A16D8-C47D-2646-8D74-7305970A0AC7}"/>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2622425"/>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showMasterSp="0" preserve="1" userDrawn="1">
  <p:cSld name="Arrow Left 04">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10" name="Graphic 31">
            <a:extLst>
              <a:ext uri="{FF2B5EF4-FFF2-40B4-BE49-F238E27FC236}">
                <a16:creationId xmlns:a16="http://schemas.microsoft.com/office/drawing/2014/main" id="{CCC3FDA3-772C-6242-A8B9-D7125563CE8C}"/>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Text Placeholder 2">
            <a:extLst>
              <a:ext uri="{FF2B5EF4-FFF2-40B4-BE49-F238E27FC236}">
                <a16:creationId xmlns:a16="http://schemas.microsoft.com/office/drawing/2014/main" id="{43AE319F-CE2E-AE43-9BFF-5538F7EE6AF1}"/>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Title needs to be in sentence case</a:t>
            </a:r>
          </a:p>
        </p:txBody>
      </p:sp>
      <p:sp>
        <p:nvSpPr>
          <p:cNvPr id="15" name="Freeform 14">
            <a:extLst>
              <a:ext uri="{FF2B5EF4-FFF2-40B4-BE49-F238E27FC236}">
                <a16:creationId xmlns:a16="http://schemas.microsoft.com/office/drawing/2014/main" id="{C80F07E2-51B4-654E-A1CA-3B756AF75623}"/>
              </a:ext>
            </a:extLst>
          </p:cNvPr>
          <p:cNvSpPr/>
          <p:nvPr userDrawn="1"/>
        </p:nvSpPr>
        <p:spPr>
          <a:xfrm>
            <a:off x="843210" y="4431729"/>
            <a:ext cx="4136901" cy="1728688"/>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chemeClr val="accent6"/>
          </a:solidFill>
          <a:ln w="6350" cap="flat">
            <a:noFill/>
            <a:prstDash val="solid"/>
            <a:miter/>
          </a:ln>
        </p:spPr>
        <p:txBody>
          <a:bodyPr rtlCol="0" anchor="ctr"/>
          <a:lstStyle/>
          <a:p>
            <a:endParaRPr lang="en-GB" sz="1351"/>
          </a:p>
        </p:txBody>
      </p:sp>
      <p:sp>
        <p:nvSpPr>
          <p:cNvPr id="7" name="Text Placeholder 4">
            <a:extLst>
              <a:ext uri="{FF2B5EF4-FFF2-40B4-BE49-F238E27FC236}">
                <a16:creationId xmlns:a16="http://schemas.microsoft.com/office/drawing/2014/main" id="{99CE94EC-D689-0844-B168-B5C04CE1057C}"/>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369713007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showMasterSp="0" preserve="1" userDrawn="1">
  <p:cSld name="Arrow Left_05">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Title needs to be in sentence case</a:t>
            </a:r>
          </a:p>
        </p:txBody>
      </p:sp>
      <p:sp>
        <p:nvSpPr>
          <p:cNvPr id="12" name="Freeform 11">
            <a:extLst>
              <a:ext uri="{FF2B5EF4-FFF2-40B4-BE49-F238E27FC236}">
                <a16:creationId xmlns:a16="http://schemas.microsoft.com/office/drawing/2014/main" id="{5AFE35B4-921A-C145-8647-3DC89DF1E25E}"/>
              </a:ext>
            </a:extLst>
          </p:cNvPr>
          <p:cNvSpPr/>
          <p:nvPr userDrawn="1"/>
        </p:nvSpPr>
        <p:spPr>
          <a:xfrm>
            <a:off x="532679" y="4141127"/>
            <a:ext cx="4321328" cy="1964632"/>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chemeClr val="accent6"/>
          </a:solidFill>
          <a:ln w="6350" cap="flat">
            <a:noFill/>
            <a:prstDash val="solid"/>
            <a:miter/>
          </a:ln>
        </p:spPr>
        <p:txBody>
          <a:bodyPr rtlCol="0" anchor="ctr"/>
          <a:lstStyle/>
          <a:p>
            <a:endParaRPr lang="en-GB" sz="1351"/>
          </a:p>
        </p:txBody>
      </p:sp>
      <p:sp>
        <p:nvSpPr>
          <p:cNvPr id="10" name="Text Placeholder 4">
            <a:extLst>
              <a:ext uri="{FF2B5EF4-FFF2-40B4-BE49-F238E27FC236}">
                <a16:creationId xmlns:a16="http://schemas.microsoft.com/office/drawing/2014/main" id="{0D1907F4-B2E5-E241-8CFF-3C1A5962F464}"/>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2410029855"/>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showMasterSp="0" preserve="1" userDrawn="1">
  <p:cSld name="Arrow Left 06">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grpSp>
        <p:nvGrpSpPr>
          <p:cNvPr id="19" name="Group 18"/>
          <p:cNvGrpSpPr/>
          <p:nvPr userDrawn="1"/>
        </p:nvGrpSpPr>
        <p:grpSpPr>
          <a:xfrm>
            <a:off x="-754639" y="4113557"/>
            <a:ext cx="5797612" cy="2365031"/>
            <a:chOff x="-2229" y="2361812"/>
            <a:chExt cx="11067619" cy="4514835"/>
          </a:xfrm>
          <a:solidFill>
            <a:schemeClr val="accent6"/>
          </a:solidFill>
        </p:grpSpPr>
        <p:sp>
          <p:nvSpPr>
            <p:cNvPr id="20" name="Freeform 19">
              <a:extLst>
                <a:ext uri="{FF2B5EF4-FFF2-40B4-BE49-F238E27FC236}">
                  <a16:creationId xmlns:a16="http://schemas.microsoft.com/office/drawing/2014/main" id="{2F450B4C-241D-A544-BBEF-175E01D6A139}"/>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21" name="Freeform 20">
              <a:extLst>
                <a:ext uri="{FF2B5EF4-FFF2-40B4-BE49-F238E27FC236}">
                  <a16:creationId xmlns:a16="http://schemas.microsoft.com/office/drawing/2014/main" id="{17BA7C41-EA1C-2F4D-90C7-EC472AB85B8A}"/>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2" name="Freeform 21">
              <a:extLst>
                <a:ext uri="{FF2B5EF4-FFF2-40B4-BE49-F238E27FC236}">
                  <a16:creationId xmlns:a16="http://schemas.microsoft.com/office/drawing/2014/main" id="{2F450B4C-241D-A544-BBEF-175E01D6A139}"/>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pic>
        <p:nvPicPr>
          <p:cNvPr id="10" name="Graphic 31">
            <a:extLst>
              <a:ext uri="{FF2B5EF4-FFF2-40B4-BE49-F238E27FC236}">
                <a16:creationId xmlns:a16="http://schemas.microsoft.com/office/drawing/2014/main" id="{CCC3FDA3-772C-6242-A8B9-D7125563CE8C}"/>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Text Placeholder 2">
            <a:extLst>
              <a:ext uri="{FF2B5EF4-FFF2-40B4-BE49-F238E27FC236}">
                <a16:creationId xmlns:a16="http://schemas.microsoft.com/office/drawing/2014/main" id="{43AE319F-CE2E-AE43-9BFF-5538F7EE6AF1}"/>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Title needs to be in sentence case</a:t>
            </a:r>
          </a:p>
        </p:txBody>
      </p:sp>
      <p:sp>
        <p:nvSpPr>
          <p:cNvPr id="11" name="Text Placeholder 4">
            <a:extLst>
              <a:ext uri="{FF2B5EF4-FFF2-40B4-BE49-F238E27FC236}">
                <a16:creationId xmlns:a16="http://schemas.microsoft.com/office/drawing/2014/main" id="{5A35AD87-FF52-FA40-A269-A1F35A25AE41}"/>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1374215608"/>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showMasterSp="0" preserve="1" userDrawn="1">
  <p:cSld name="Arrow Left_07">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3" name="Freeform 12">
            <a:extLst>
              <a:ext uri="{FF2B5EF4-FFF2-40B4-BE49-F238E27FC236}">
                <a16:creationId xmlns:a16="http://schemas.microsoft.com/office/drawing/2014/main" id="{BA8E277A-0AB8-D043-A382-89558AF5F60C}"/>
              </a:ext>
            </a:extLst>
          </p:cNvPr>
          <p:cNvSpPr/>
          <p:nvPr userDrawn="1"/>
        </p:nvSpPr>
        <p:spPr>
          <a:xfrm>
            <a:off x="-533400" y="4101323"/>
            <a:ext cx="5300406" cy="2250265"/>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accent6"/>
          </a:solidFill>
          <a:ln w="6350" cap="flat">
            <a:noFill/>
            <a:prstDash val="solid"/>
            <a:miter/>
          </a:ln>
        </p:spPr>
        <p:txBody>
          <a:bodyPr rtlCol="0" anchor="ctr"/>
          <a:lstStyle/>
          <a:p>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Title needs to be in sentence case</a:t>
            </a:r>
          </a:p>
        </p:txBody>
      </p:sp>
      <p:sp>
        <p:nvSpPr>
          <p:cNvPr id="10" name="Text Placeholder 4">
            <a:extLst>
              <a:ext uri="{FF2B5EF4-FFF2-40B4-BE49-F238E27FC236}">
                <a16:creationId xmlns:a16="http://schemas.microsoft.com/office/drawing/2014/main" id="{592D96B5-6708-5946-B56D-48C7C909EBD0}"/>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457839694"/>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ext and Image (half screen) 01">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5" name="Text Placeholder 7">
            <a:extLst>
              <a:ext uri="{FF2B5EF4-FFF2-40B4-BE49-F238E27FC236}">
                <a16:creationId xmlns:a16="http://schemas.microsoft.com/office/drawing/2014/main" id="{DC08678F-C010-7546-A7A1-17A104779427}"/>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
        <p:nvSpPr>
          <p:cNvPr id="16" name="Freeform 15">
            <a:extLst>
              <a:ext uri="{FF2B5EF4-FFF2-40B4-BE49-F238E27FC236}">
                <a16:creationId xmlns:a16="http://schemas.microsoft.com/office/drawing/2014/main" id="{C244723F-EF77-3046-B511-E60DA7907AC2}"/>
              </a:ext>
            </a:extLst>
          </p:cNvPr>
          <p:cNvSpPr/>
          <p:nvPr userDrawn="1"/>
        </p:nvSpPr>
        <p:spPr>
          <a:xfrm>
            <a:off x="2422102" y="4970822"/>
            <a:ext cx="3546719" cy="1739900"/>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accent6"/>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1035734885"/>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ext and Image (half screen) 02">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9" name="Freeform 8">
            <a:extLst>
              <a:ext uri="{FF2B5EF4-FFF2-40B4-BE49-F238E27FC236}">
                <a16:creationId xmlns:a16="http://schemas.microsoft.com/office/drawing/2014/main" id="{0469B6E3-6CD5-4D4F-A57C-003069CEB064}"/>
              </a:ext>
            </a:extLst>
          </p:cNvPr>
          <p:cNvSpPr/>
          <p:nvPr userDrawn="1"/>
        </p:nvSpPr>
        <p:spPr>
          <a:xfrm>
            <a:off x="1789084" y="4890533"/>
            <a:ext cx="4478918" cy="2197205"/>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accent6"/>
          </a:solidFill>
          <a:ln w="6350" cap="flat">
            <a:noFill/>
            <a:prstDash val="solid"/>
            <a:miter/>
          </a:ln>
        </p:spPr>
        <p:txBody>
          <a:bodyPr rtlCol="0" anchor="ctr"/>
          <a:lstStyle/>
          <a:p>
            <a:endParaRPr lang="en-GB" sz="1351"/>
          </a:p>
        </p:txBody>
      </p:sp>
      <p:sp>
        <p:nvSpPr>
          <p:cNvPr id="10" name="Rectangle 9">
            <a:extLst>
              <a:ext uri="{FF2B5EF4-FFF2-40B4-BE49-F238E27FC236}">
                <a16:creationId xmlns:a16="http://schemas.microsoft.com/office/drawing/2014/main" id="{01838B36-A078-CF4D-A693-2C3B6B5F0CD6}"/>
              </a:ext>
            </a:extLst>
          </p:cNvPr>
          <p:cNvSpPr/>
          <p:nvPr userDrawn="1"/>
        </p:nvSpPr>
        <p:spPr>
          <a:xfrm>
            <a:off x="0" y="5832402"/>
            <a:ext cx="3047640" cy="33886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 Placeholder 7">
            <a:extLst>
              <a:ext uri="{FF2B5EF4-FFF2-40B4-BE49-F238E27FC236}">
                <a16:creationId xmlns:a16="http://schemas.microsoft.com/office/drawing/2014/main" id="{0ADBD2A6-9D59-8A42-B712-28AECE5544C6}"/>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3548150091"/>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ext and Image (half screen) 03">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4" name="Freeform 13">
            <a:extLst>
              <a:ext uri="{FF2B5EF4-FFF2-40B4-BE49-F238E27FC236}">
                <a16:creationId xmlns:a16="http://schemas.microsoft.com/office/drawing/2014/main" id="{B3ABDBCC-56D7-7941-A0AC-0A070DEBA30C}"/>
              </a:ext>
            </a:extLst>
          </p:cNvPr>
          <p:cNvSpPr/>
          <p:nvPr userDrawn="1"/>
        </p:nvSpPr>
        <p:spPr>
          <a:xfrm>
            <a:off x="2980995" y="4828704"/>
            <a:ext cx="3115005" cy="3543735"/>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chemeClr val="accent6"/>
          </a:solidFill>
          <a:ln w="6350" cap="flat">
            <a:noFill/>
            <a:prstDash val="solid"/>
            <a:miter/>
          </a:ln>
        </p:spPr>
        <p:txBody>
          <a:bodyPr rtlCol="0" anchor="ctr"/>
          <a:lstStyle/>
          <a:p>
            <a:endParaRPr lang="en-GB"/>
          </a:p>
        </p:txBody>
      </p:sp>
      <p:sp>
        <p:nvSpPr>
          <p:cNvPr id="9" name="Text Placeholder 7">
            <a:extLst>
              <a:ext uri="{FF2B5EF4-FFF2-40B4-BE49-F238E27FC236}">
                <a16:creationId xmlns:a16="http://schemas.microsoft.com/office/drawing/2014/main" id="{1425D0E0-656F-8441-9B06-9CCBF96661F1}"/>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316145641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ext and Image (half screen) 04">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Freeform 12">
            <a:extLst>
              <a:ext uri="{FF2B5EF4-FFF2-40B4-BE49-F238E27FC236}">
                <a16:creationId xmlns:a16="http://schemas.microsoft.com/office/drawing/2014/main" id="{7B0E7391-6002-FB45-BBA6-F3FB8D17702E}"/>
              </a:ext>
            </a:extLst>
          </p:cNvPr>
          <p:cNvSpPr/>
          <p:nvPr userDrawn="1"/>
        </p:nvSpPr>
        <p:spPr>
          <a:xfrm>
            <a:off x="2438400" y="4986716"/>
            <a:ext cx="3800356" cy="1588056"/>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chemeClr val="accent5"/>
          </a:solidFill>
          <a:ln w="6350" cap="flat">
            <a:noFill/>
            <a:prstDash val="solid"/>
            <a:miter/>
          </a:ln>
        </p:spPr>
        <p:txBody>
          <a:bodyPr rtlCol="0" anchor="ctr"/>
          <a:lstStyle/>
          <a:p>
            <a:endParaRPr lang="en-GB"/>
          </a:p>
        </p:txBody>
      </p:sp>
      <p:sp>
        <p:nvSpPr>
          <p:cNvPr id="9" name="Text Placeholder 7">
            <a:extLst>
              <a:ext uri="{FF2B5EF4-FFF2-40B4-BE49-F238E27FC236}">
                <a16:creationId xmlns:a16="http://schemas.microsoft.com/office/drawing/2014/main" id="{90422B83-86F8-9643-B75F-38DF13EE57DB}"/>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748374202"/>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Section Divider_06">
    <p:bg>
      <p:bgPr>
        <a:solidFill>
          <a:schemeClr val="tx2"/>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4" y="3342302"/>
            <a:ext cx="5619141" cy="1905823"/>
          </a:xfrm>
        </p:spPr>
        <p:txBody>
          <a:bodyPr anchor="t" anchorCtr="0">
            <a:noAutofit/>
          </a:bodyPr>
          <a:lstStyle>
            <a:lvl1pPr algn="l">
              <a:lnSpc>
                <a:spcPts val="6000"/>
              </a:lnSpc>
              <a:defRPr sz="4000" cap="all" baseline="0">
                <a:solidFill>
                  <a:srgbClr val="004050"/>
                </a:solidFill>
              </a:defRPr>
            </a:lvl1pPr>
          </a:lstStyle>
          <a:p>
            <a:r>
              <a:rPr lang="en-US" noProof="0"/>
              <a:t>CLICK TO EDIT TITLE</a:t>
            </a:r>
            <a:endParaRPr lang="en-GB" noProof="0"/>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6" name="object 3">
            <a:extLst>
              <a:ext uri="{FF2B5EF4-FFF2-40B4-BE49-F238E27FC236}">
                <a16:creationId xmlns:a16="http://schemas.microsoft.com/office/drawing/2014/main" id="{3B8D502C-1FF9-3D42-ACFF-5BBCD5236A27}"/>
              </a:ext>
            </a:extLst>
          </p:cNvPr>
          <p:cNvSpPr/>
          <p:nvPr userDrawn="1"/>
        </p:nvSpPr>
        <p:spPr>
          <a:xfrm>
            <a:off x="0" y="1"/>
            <a:ext cx="11808125" cy="4657785"/>
          </a:xfrm>
          <a:custGeom>
            <a:avLst/>
            <a:gdLst/>
            <a:ahLst/>
            <a:cxnLst/>
            <a:rect l="l" t="t" r="r" b="b"/>
            <a:pathLst>
              <a:path w="15645765" h="6171565">
                <a:moveTo>
                  <a:pt x="12954792" y="0"/>
                </a:moveTo>
                <a:lnTo>
                  <a:pt x="9989330" y="0"/>
                </a:lnTo>
                <a:lnTo>
                  <a:pt x="11612737" y="1621505"/>
                </a:lnTo>
                <a:lnTo>
                  <a:pt x="11603898" y="1638231"/>
                </a:lnTo>
                <a:lnTo>
                  <a:pt x="0" y="1638231"/>
                </a:lnTo>
                <a:lnTo>
                  <a:pt x="0" y="3701600"/>
                </a:lnTo>
                <a:lnTo>
                  <a:pt x="11623393" y="3701600"/>
                </a:lnTo>
                <a:lnTo>
                  <a:pt x="9157358" y="6164994"/>
                </a:lnTo>
                <a:lnTo>
                  <a:pt x="9229199" y="6169201"/>
                </a:lnTo>
                <a:lnTo>
                  <a:pt x="9246778" y="6169604"/>
                </a:lnTo>
                <a:lnTo>
                  <a:pt x="12044487" y="6171255"/>
                </a:lnTo>
                <a:lnTo>
                  <a:pt x="12085365" y="6167625"/>
                </a:lnTo>
                <a:lnTo>
                  <a:pt x="12120998" y="6156469"/>
                </a:lnTo>
                <a:lnTo>
                  <a:pt x="12153240" y="6137640"/>
                </a:lnTo>
                <a:lnTo>
                  <a:pt x="12183945" y="6110993"/>
                </a:lnTo>
                <a:lnTo>
                  <a:pt x="15546143" y="2748262"/>
                </a:lnTo>
                <a:lnTo>
                  <a:pt x="15566761" y="2730440"/>
                </a:lnTo>
                <a:lnTo>
                  <a:pt x="15590311" y="2713899"/>
                </a:lnTo>
                <a:lnTo>
                  <a:pt x="15616627" y="2696820"/>
                </a:lnTo>
                <a:lnTo>
                  <a:pt x="15645546" y="2677383"/>
                </a:lnTo>
                <a:lnTo>
                  <a:pt x="15617183" y="2654144"/>
                </a:lnTo>
                <a:lnTo>
                  <a:pt x="15594873" y="2636172"/>
                </a:lnTo>
                <a:lnTo>
                  <a:pt x="15577002" y="2621305"/>
                </a:lnTo>
                <a:lnTo>
                  <a:pt x="15561955" y="2607381"/>
                </a:lnTo>
                <a:lnTo>
                  <a:pt x="12954792" y="0"/>
                </a:lnTo>
                <a:close/>
              </a:path>
            </a:pathLst>
          </a:custGeom>
          <a:solidFill>
            <a:schemeClr val="tx1"/>
          </a:solidFill>
        </p:spPr>
        <p:txBody>
          <a:bodyPr wrap="square" lIns="0" tIns="0" rIns="0" bIns="0" rtlCol="0"/>
          <a:lstStyle/>
          <a:p>
            <a:endParaRPr sz="1029"/>
          </a:p>
        </p:txBody>
      </p:sp>
    </p:spTree>
    <p:extLst>
      <p:ext uri="{BB962C8B-B14F-4D97-AF65-F5344CB8AC3E}">
        <p14:creationId xmlns:p14="http://schemas.microsoft.com/office/powerpoint/2010/main" val="749363418"/>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ext and Image (half screen) 05">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Freeform 8">
            <a:extLst>
              <a:ext uri="{FF2B5EF4-FFF2-40B4-BE49-F238E27FC236}">
                <a16:creationId xmlns:a16="http://schemas.microsoft.com/office/drawing/2014/main" id="{995C290C-8FFE-F94A-AD94-999FF732A5AE}"/>
              </a:ext>
            </a:extLst>
          </p:cNvPr>
          <p:cNvSpPr/>
          <p:nvPr userDrawn="1"/>
        </p:nvSpPr>
        <p:spPr>
          <a:xfrm>
            <a:off x="2260600" y="4883058"/>
            <a:ext cx="3978156" cy="1808614"/>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chemeClr val="accent5"/>
          </a:solidFill>
          <a:ln w="6350" cap="flat">
            <a:noFill/>
            <a:prstDash val="solid"/>
            <a:miter/>
          </a:ln>
        </p:spPr>
        <p:txBody>
          <a:bodyPr rtlCol="0" anchor="ctr"/>
          <a:lstStyle/>
          <a:p>
            <a:endParaRPr lang="en-GB">
              <a:solidFill>
                <a:srgbClr val="FF0000"/>
              </a:solidFill>
            </a:endParaRPr>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Text Placeholder 7">
            <a:extLst>
              <a:ext uri="{FF2B5EF4-FFF2-40B4-BE49-F238E27FC236}">
                <a16:creationId xmlns:a16="http://schemas.microsoft.com/office/drawing/2014/main" id="{2ECDA1F6-68EE-9047-9ECF-D975CA62C8D5}"/>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2878274125"/>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ext and Image (half screen) 06">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grpSp>
        <p:nvGrpSpPr>
          <p:cNvPr id="9" name="Group 8">
            <a:extLst>
              <a:ext uri="{FF2B5EF4-FFF2-40B4-BE49-F238E27FC236}">
                <a16:creationId xmlns:a16="http://schemas.microsoft.com/office/drawing/2014/main" id="{468EB35F-FFAA-8442-BF5E-3C5271F7E98F}"/>
              </a:ext>
            </a:extLst>
          </p:cNvPr>
          <p:cNvGrpSpPr/>
          <p:nvPr userDrawn="1"/>
        </p:nvGrpSpPr>
        <p:grpSpPr>
          <a:xfrm>
            <a:off x="809430" y="4944517"/>
            <a:ext cx="5224040" cy="2153538"/>
            <a:chOff x="-2229" y="2361812"/>
            <a:chExt cx="11067619" cy="4514835"/>
          </a:xfrm>
          <a:solidFill>
            <a:schemeClr val="accent5"/>
          </a:solidFill>
        </p:grpSpPr>
        <p:sp>
          <p:nvSpPr>
            <p:cNvPr id="10" name="Freeform 9">
              <a:extLst>
                <a:ext uri="{FF2B5EF4-FFF2-40B4-BE49-F238E27FC236}">
                  <a16:creationId xmlns:a16="http://schemas.microsoft.com/office/drawing/2014/main" id="{AB1585F1-E215-1548-8637-7E8C0385C15A}"/>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13" name="Freeform 12">
              <a:extLst>
                <a:ext uri="{FF2B5EF4-FFF2-40B4-BE49-F238E27FC236}">
                  <a16:creationId xmlns:a16="http://schemas.microsoft.com/office/drawing/2014/main" id="{4F563A89-DCDC-4C47-92E0-B3686C8D66F2}"/>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16" name="Freeform 15">
              <a:extLst>
                <a:ext uri="{FF2B5EF4-FFF2-40B4-BE49-F238E27FC236}">
                  <a16:creationId xmlns:a16="http://schemas.microsoft.com/office/drawing/2014/main" id="{DCBCC570-67B4-834A-BD7A-4A77AA290CC5}"/>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sp>
        <p:nvSpPr>
          <p:cNvPr id="2" name="Rectangle 1">
            <a:extLst>
              <a:ext uri="{FF2B5EF4-FFF2-40B4-BE49-F238E27FC236}">
                <a16:creationId xmlns:a16="http://schemas.microsoft.com/office/drawing/2014/main" id="{9EFA3298-7FC1-5548-9F81-64937AC42EC6}"/>
              </a:ext>
            </a:extLst>
          </p:cNvPr>
          <p:cNvSpPr/>
          <p:nvPr userDrawn="1"/>
        </p:nvSpPr>
        <p:spPr>
          <a:xfrm>
            <a:off x="0" y="5647991"/>
            <a:ext cx="973290" cy="2088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a:extLst>
              <a:ext uri="{FF2B5EF4-FFF2-40B4-BE49-F238E27FC236}">
                <a16:creationId xmlns:a16="http://schemas.microsoft.com/office/drawing/2014/main" id="{BEA52628-6F84-8C43-AB11-FEC583CBC488}"/>
              </a:ext>
            </a:extLst>
          </p:cNvPr>
          <p:cNvSpPr/>
          <p:nvPr userDrawn="1"/>
        </p:nvSpPr>
        <p:spPr>
          <a:xfrm>
            <a:off x="0" y="6186279"/>
            <a:ext cx="973290" cy="2088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 Placeholder 7">
            <a:extLst>
              <a:ext uri="{FF2B5EF4-FFF2-40B4-BE49-F238E27FC236}">
                <a16:creationId xmlns:a16="http://schemas.microsoft.com/office/drawing/2014/main" id="{3F2FEA9A-101A-5A4C-83E2-4C0044BA6EE5}"/>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165748728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ext and Image (half screen) 07">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9" name="Freeform 8">
            <a:extLst>
              <a:ext uri="{FF2B5EF4-FFF2-40B4-BE49-F238E27FC236}">
                <a16:creationId xmlns:a16="http://schemas.microsoft.com/office/drawing/2014/main" id="{A47FC6CD-AA14-4D49-9723-6E8098A42BDE}"/>
              </a:ext>
            </a:extLst>
          </p:cNvPr>
          <p:cNvSpPr/>
          <p:nvPr userDrawn="1"/>
        </p:nvSpPr>
        <p:spPr>
          <a:xfrm>
            <a:off x="1089126" y="5113958"/>
            <a:ext cx="4705493" cy="1997697"/>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accent5"/>
          </a:solidFill>
          <a:ln w="6350" cap="flat">
            <a:noFill/>
            <a:prstDash val="solid"/>
            <a:miter/>
          </a:ln>
        </p:spPr>
        <p:txBody>
          <a:bodyPr rtlCol="0" anchor="ctr"/>
          <a:lstStyle/>
          <a:p>
            <a:endParaRPr lang="en-GB"/>
          </a:p>
        </p:txBody>
      </p:sp>
      <p:sp>
        <p:nvSpPr>
          <p:cNvPr id="10" name="Rectangle 9">
            <a:extLst>
              <a:ext uri="{FF2B5EF4-FFF2-40B4-BE49-F238E27FC236}">
                <a16:creationId xmlns:a16="http://schemas.microsoft.com/office/drawing/2014/main" id="{B4A67683-0430-4240-B4B7-D18D14CA47BF}"/>
              </a:ext>
            </a:extLst>
          </p:cNvPr>
          <p:cNvSpPr/>
          <p:nvPr userDrawn="1"/>
        </p:nvSpPr>
        <p:spPr>
          <a:xfrm>
            <a:off x="-2933" y="5945277"/>
            <a:ext cx="1465659" cy="3384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 Placeholder 7">
            <a:extLst>
              <a:ext uri="{FF2B5EF4-FFF2-40B4-BE49-F238E27FC236}">
                <a16:creationId xmlns:a16="http://schemas.microsoft.com/office/drawing/2014/main" id="{23A21BE0-4841-FF4C-ABD6-32E1F111A998}"/>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128328889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showMasterSp="0" preserve="1" userDrawn="1">
  <p:cSld name="Activity 3">
    <p:bg>
      <p:bgPr>
        <a:solidFill>
          <a:srgbClr val="E8602E"/>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0" y="0"/>
            <a:ext cx="5120640" cy="6858000"/>
          </a:xfrm>
          <a:prstGeom prst="rect">
            <a:avLst/>
          </a:prstGeom>
        </p:spPr>
      </p:pic>
      <p:pic>
        <p:nvPicPr>
          <p:cNvPr id="9"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69739" y="377825"/>
            <a:ext cx="738525" cy="522000"/>
          </a:xfrm>
          <a:prstGeom prst="rect">
            <a:avLst/>
          </a:prstGeom>
        </p:spPr>
      </p:pic>
      <p:sp>
        <p:nvSpPr>
          <p:cNvPr id="10" name="Freeform 9">
            <a:extLst>
              <a:ext uri="{FF2B5EF4-FFF2-40B4-BE49-F238E27FC236}">
                <a16:creationId xmlns:a16="http://schemas.microsoft.com/office/drawing/2014/main" id="{56887D20-DCD6-8E49-BF31-8F4C2FCCD421}"/>
              </a:ext>
            </a:extLst>
          </p:cNvPr>
          <p:cNvSpPr/>
          <p:nvPr userDrawn="1"/>
        </p:nvSpPr>
        <p:spPr>
          <a:xfrm>
            <a:off x="3094978" y="2463017"/>
            <a:ext cx="3525956" cy="4061544"/>
          </a:xfrm>
          <a:custGeom>
            <a:avLst/>
            <a:gdLst>
              <a:gd name="connsiteX0" fmla="*/ 1008895 w 1003300"/>
              <a:gd name="connsiteY0" fmla="*/ 731076 h 1155700"/>
              <a:gd name="connsiteX1" fmla="*/ 581921 w 1003300"/>
              <a:gd name="connsiteY1" fmla="*/ 1157986 h 1155700"/>
              <a:gd name="connsiteX2" fmla="*/ 581921 w 1003300"/>
              <a:gd name="connsiteY2" fmla="*/ 932371 h 1155700"/>
              <a:gd name="connsiteX3" fmla="*/ 565728 w 1003300"/>
              <a:gd name="connsiteY3" fmla="*/ 932371 h 1155700"/>
              <a:gd name="connsiteX4" fmla="*/ 485337 w 1003300"/>
              <a:gd name="connsiteY4" fmla="*/ 923163 h 1155700"/>
              <a:gd name="connsiteX5" fmla="*/ 405454 w 1003300"/>
              <a:gd name="connsiteY5" fmla="*/ 877824 h 1155700"/>
              <a:gd name="connsiteX6" fmla="*/ 306585 w 1003300"/>
              <a:gd name="connsiteY6" fmla="*/ 784035 h 1155700"/>
              <a:gd name="connsiteX7" fmla="*/ 114497 w 1003300"/>
              <a:gd name="connsiteY7" fmla="*/ 591312 h 1155700"/>
              <a:gd name="connsiteX8" fmla="*/ 29534 w 1003300"/>
              <a:gd name="connsiteY8" fmla="*/ 484251 h 1155700"/>
              <a:gd name="connsiteX9" fmla="*/ 7500 w 1003300"/>
              <a:gd name="connsiteY9" fmla="*/ 408051 h 1155700"/>
              <a:gd name="connsiteX10" fmla="*/ 452 w 1003300"/>
              <a:gd name="connsiteY10" fmla="*/ 282766 h 1155700"/>
              <a:gd name="connsiteX11" fmla="*/ 452 w 1003300"/>
              <a:gd name="connsiteY11" fmla="*/ 10668 h 1155700"/>
              <a:gd name="connsiteX12" fmla="*/ 452 w 1003300"/>
              <a:gd name="connsiteY12" fmla="*/ 1333 h 1155700"/>
              <a:gd name="connsiteX13" fmla="*/ 201937 w 1003300"/>
              <a:gd name="connsiteY13" fmla="*/ 203200 h 1155700"/>
              <a:gd name="connsiteX14" fmla="*/ 405137 w 1003300"/>
              <a:gd name="connsiteY14" fmla="*/ 0 h 1155700"/>
              <a:gd name="connsiteX15" fmla="*/ 405137 w 1003300"/>
              <a:gd name="connsiteY15" fmla="*/ 527876 h 1155700"/>
              <a:gd name="connsiteX16" fmla="*/ 573221 w 1003300"/>
              <a:gd name="connsiteY16" fmla="*/ 527876 h 1155700"/>
              <a:gd name="connsiteX17" fmla="*/ 581984 w 1003300"/>
              <a:gd name="connsiteY17" fmla="*/ 518732 h 1155700"/>
              <a:gd name="connsiteX18" fmla="*/ 581984 w 1003300"/>
              <a:gd name="connsiteY18" fmla="*/ 303975 h 1155700"/>
              <a:gd name="connsiteX19" fmla="*/ 1008895 w 1003300"/>
              <a:gd name="connsiteY19" fmla="*/ 731076 h 1155700"/>
              <a:gd name="connsiteX20" fmla="*/ 649929 w 1003300"/>
              <a:gd name="connsiteY20" fmla="*/ 864426 h 1155700"/>
              <a:gd name="connsiteX21" fmla="*/ 649929 w 1003300"/>
              <a:gd name="connsiteY21" fmla="*/ 991807 h 1155700"/>
              <a:gd name="connsiteX22" fmla="*/ 911359 w 1003300"/>
              <a:gd name="connsiteY22" fmla="*/ 730568 h 1155700"/>
              <a:gd name="connsiteX23" fmla="*/ 649231 w 1003300"/>
              <a:gd name="connsiteY23" fmla="*/ 468376 h 1155700"/>
              <a:gd name="connsiteX24" fmla="*/ 649231 w 1003300"/>
              <a:gd name="connsiteY24" fmla="*/ 595693 h 1155700"/>
              <a:gd name="connsiteX25" fmla="*/ 216732 w 1003300"/>
              <a:gd name="connsiteY25" fmla="*/ 595693 h 1155700"/>
              <a:gd name="connsiteX26" fmla="*/ 221558 w 1003300"/>
              <a:gd name="connsiteY26" fmla="*/ 601091 h 1155700"/>
              <a:gd name="connsiteX27" fmla="*/ 427870 w 1003300"/>
              <a:gd name="connsiteY27" fmla="*/ 807720 h 1155700"/>
              <a:gd name="connsiteX28" fmla="*/ 542170 w 1003300"/>
              <a:gd name="connsiteY28" fmla="*/ 862457 h 1155700"/>
              <a:gd name="connsiteX29" fmla="*/ 624720 w 1003300"/>
              <a:gd name="connsiteY29" fmla="*/ 864426 h 1155700"/>
              <a:gd name="connsiteX30" fmla="*/ 649929 w 1003300"/>
              <a:gd name="connsiteY30" fmla="*/ 864426 h 1155700"/>
              <a:gd name="connsiteX31" fmla="*/ 68523 w 1003300"/>
              <a:gd name="connsiteY31" fmla="*/ 162941 h 1155700"/>
              <a:gd name="connsiteX32" fmla="*/ 68142 w 1003300"/>
              <a:gd name="connsiteY32" fmla="*/ 168275 h 1155700"/>
              <a:gd name="connsiteX33" fmla="*/ 68460 w 1003300"/>
              <a:gd name="connsiteY33" fmla="*/ 339725 h 1155700"/>
              <a:gd name="connsiteX34" fmla="*/ 75318 w 1003300"/>
              <a:gd name="connsiteY34" fmla="*/ 411162 h 1155700"/>
              <a:gd name="connsiteX35" fmla="*/ 127325 w 1003300"/>
              <a:gd name="connsiteY35" fmla="*/ 494665 h 1155700"/>
              <a:gd name="connsiteX36" fmla="*/ 203207 w 1003300"/>
              <a:gd name="connsiteY36" fmla="*/ 521780 h 1155700"/>
              <a:gd name="connsiteX37" fmla="*/ 333889 w 1003300"/>
              <a:gd name="connsiteY37" fmla="*/ 527558 h 1155700"/>
              <a:gd name="connsiteX38" fmla="*/ 336937 w 1003300"/>
              <a:gd name="connsiteY38" fmla="*/ 526732 h 1155700"/>
              <a:gd name="connsiteX39" fmla="*/ 336938 w 1003300"/>
              <a:gd name="connsiteY39" fmla="*/ 162243 h 1155700"/>
              <a:gd name="connsiteX40" fmla="*/ 202508 w 1003300"/>
              <a:gd name="connsiteY40" fmla="*/ 295021 h 115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03300" h="1155700">
                <a:moveTo>
                  <a:pt x="1008895" y="731076"/>
                </a:moveTo>
                <a:lnTo>
                  <a:pt x="581921" y="1157986"/>
                </a:lnTo>
                <a:lnTo>
                  <a:pt x="581921" y="932371"/>
                </a:lnTo>
                <a:lnTo>
                  <a:pt x="565728" y="932371"/>
                </a:lnTo>
                <a:cubicBezTo>
                  <a:pt x="538636" y="932998"/>
                  <a:pt x="511586" y="929900"/>
                  <a:pt x="485337" y="923163"/>
                </a:cubicBezTo>
                <a:cubicBezTo>
                  <a:pt x="455495" y="914588"/>
                  <a:pt x="428116" y="899048"/>
                  <a:pt x="405454" y="877824"/>
                </a:cubicBezTo>
                <a:cubicBezTo>
                  <a:pt x="371736" y="847407"/>
                  <a:pt x="338843" y="815975"/>
                  <a:pt x="306585" y="784035"/>
                </a:cubicBezTo>
                <a:cubicBezTo>
                  <a:pt x="242111" y="720238"/>
                  <a:pt x="178082" y="655997"/>
                  <a:pt x="114497" y="591312"/>
                </a:cubicBezTo>
                <a:cubicBezTo>
                  <a:pt x="82430" y="558737"/>
                  <a:pt x="52140" y="524510"/>
                  <a:pt x="29534" y="484251"/>
                </a:cubicBezTo>
                <a:cubicBezTo>
                  <a:pt x="16810" y="460725"/>
                  <a:pt x="9295" y="434737"/>
                  <a:pt x="7500" y="408051"/>
                </a:cubicBezTo>
                <a:cubicBezTo>
                  <a:pt x="3944" y="366395"/>
                  <a:pt x="1150" y="324548"/>
                  <a:pt x="452" y="282766"/>
                </a:cubicBezTo>
                <a:cubicBezTo>
                  <a:pt x="-565" y="192087"/>
                  <a:pt x="452" y="101346"/>
                  <a:pt x="452" y="10668"/>
                </a:cubicBezTo>
                <a:lnTo>
                  <a:pt x="452" y="1333"/>
                </a:lnTo>
                <a:cubicBezTo>
                  <a:pt x="67952" y="68961"/>
                  <a:pt x="134817" y="135890"/>
                  <a:pt x="201937" y="203200"/>
                </a:cubicBezTo>
                <a:lnTo>
                  <a:pt x="405137" y="0"/>
                </a:lnTo>
                <a:lnTo>
                  <a:pt x="405137" y="527876"/>
                </a:lnTo>
                <a:cubicBezTo>
                  <a:pt x="408185" y="527876"/>
                  <a:pt x="519818" y="527876"/>
                  <a:pt x="573221" y="527876"/>
                </a:cubicBezTo>
                <a:cubicBezTo>
                  <a:pt x="580524" y="527876"/>
                  <a:pt x="581984" y="525463"/>
                  <a:pt x="581984" y="518732"/>
                </a:cubicBezTo>
                <a:cubicBezTo>
                  <a:pt x="581984" y="449516"/>
                  <a:pt x="581984" y="305435"/>
                  <a:pt x="581984" y="303975"/>
                </a:cubicBezTo>
                <a:cubicBezTo>
                  <a:pt x="580778" y="304292"/>
                  <a:pt x="1010038" y="732028"/>
                  <a:pt x="1008895" y="731076"/>
                </a:cubicBezTo>
                <a:close/>
                <a:moveTo>
                  <a:pt x="649929" y="864426"/>
                </a:moveTo>
                <a:lnTo>
                  <a:pt x="649929" y="991807"/>
                </a:lnTo>
                <a:cubicBezTo>
                  <a:pt x="737601" y="904092"/>
                  <a:pt x="824745" y="817012"/>
                  <a:pt x="911359" y="730568"/>
                </a:cubicBezTo>
                <a:lnTo>
                  <a:pt x="649231" y="468376"/>
                </a:lnTo>
                <a:lnTo>
                  <a:pt x="649231" y="595693"/>
                </a:lnTo>
                <a:lnTo>
                  <a:pt x="216732" y="595693"/>
                </a:lnTo>
                <a:cubicBezTo>
                  <a:pt x="218955" y="598170"/>
                  <a:pt x="220162" y="599757"/>
                  <a:pt x="221558" y="601091"/>
                </a:cubicBezTo>
                <a:cubicBezTo>
                  <a:pt x="290265" y="669967"/>
                  <a:pt x="359036" y="738844"/>
                  <a:pt x="427870" y="807720"/>
                </a:cubicBezTo>
                <a:cubicBezTo>
                  <a:pt x="459620" y="839470"/>
                  <a:pt x="496894" y="859473"/>
                  <a:pt x="542170" y="862457"/>
                </a:cubicBezTo>
                <a:cubicBezTo>
                  <a:pt x="569665" y="864235"/>
                  <a:pt x="597288" y="863854"/>
                  <a:pt x="624720" y="864426"/>
                </a:cubicBezTo>
                <a:cubicBezTo>
                  <a:pt x="632721" y="864553"/>
                  <a:pt x="640404" y="864426"/>
                  <a:pt x="649929" y="864426"/>
                </a:cubicBezTo>
                <a:close/>
                <a:moveTo>
                  <a:pt x="68523" y="162941"/>
                </a:moveTo>
                <a:cubicBezTo>
                  <a:pt x="68523" y="164402"/>
                  <a:pt x="68142" y="166370"/>
                  <a:pt x="68142" y="168275"/>
                </a:cubicBezTo>
                <a:cubicBezTo>
                  <a:pt x="68142" y="225425"/>
                  <a:pt x="67507" y="282575"/>
                  <a:pt x="68460" y="339725"/>
                </a:cubicBezTo>
                <a:cubicBezTo>
                  <a:pt x="68770" y="363686"/>
                  <a:pt x="71064" y="387580"/>
                  <a:pt x="75318" y="411162"/>
                </a:cubicBezTo>
                <a:cubicBezTo>
                  <a:pt x="81668" y="445326"/>
                  <a:pt x="97289" y="474662"/>
                  <a:pt x="127325" y="494665"/>
                </a:cubicBezTo>
                <a:cubicBezTo>
                  <a:pt x="150463" y="508873"/>
                  <a:pt x="176305" y="518107"/>
                  <a:pt x="203207" y="521780"/>
                </a:cubicBezTo>
                <a:cubicBezTo>
                  <a:pt x="246514" y="529273"/>
                  <a:pt x="290265" y="527621"/>
                  <a:pt x="333889" y="527558"/>
                </a:cubicBezTo>
                <a:cubicBezTo>
                  <a:pt x="334936" y="527411"/>
                  <a:pt x="335960" y="527133"/>
                  <a:pt x="336937" y="526732"/>
                </a:cubicBezTo>
                <a:lnTo>
                  <a:pt x="336938" y="162243"/>
                </a:lnTo>
                <a:lnTo>
                  <a:pt x="202508" y="295021"/>
                </a:lnTo>
                <a:close/>
              </a:path>
            </a:pathLst>
          </a:custGeom>
          <a:solidFill>
            <a:schemeClr val="bg1"/>
          </a:solidFill>
          <a:ln w="6350" cap="flat">
            <a:noFill/>
            <a:prstDash val="solid"/>
            <a:miter/>
          </a:ln>
        </p:spPr>
        <p:txBody>
          <a:bodyPr rtlCol="0" anchor="ctr"/>
          <a:lstStyle/>
          <a:p>
            <a:endParaRPr lang="en-GB" sz="1351"/>
          </a:p>
        </p:txBody>
      </p:sp>
      <p:sp>
        <p:nvSpPr>
          <p:cNvPr id="7" name="Title 1">
            <a:extLst>
              <a:ext uri="{FF2B5EF4-FFF2-40B4-BE49-F238E27FC236}">
                <a16:creationId xmlns:a16="http://schemas.microsoft.com/office/drawing/2014/main" id="{0B84A5C5-2EE0-4240-9019-8B715BEE897B}"/>
              </a:ext>
            </a:extLst>
          </p:cNvPr>
          <p:cNvSpPr>
            <a:spLocks noGrp="1"/>
          </p:cNvSpPr>
          <p:nvPr>
            <p:ph type="ctrTitle" hasCustomPrompt="1"/>
          </p:nvPr>
        </p:nvSpPr>
        <p:spPr>
          <a:xfrm>
            <a:off x="7123413" y="749300"/>
            <a:ext cx="4679121" cy="2019300"/>
          </a:xfrm>
        </p:spPr>
        <p:txBody>
          <a:bodyPr anchor="b" anchorCtr="0">
            <a:noAutofit/>
          </a:bodyPr>
          <a:lstStyle>
            <a:lvl1pPr algn="l">
              <a:lnSpc>
                <a:spcPct val="100000"/>
              </a:lnSpc>
              <a:defRPr sz="4000" baseline="0">
                <a:solidFill>
                  <a:srgbClr val="004050"/>
                </a:solidFill>
              </a:defRPr>
            </a:lvl1pPr>
          </a:lstStyle>
          <a:p>
            <a:r>
              <a:rPr lang="en-US" noProof="0"/>
              <a:t>Activity: </a:t>
            </a:r>
            <a:br>
              <a:rPr lang="en-US" noProof="0"/>
            </a:br>
            <a:r>
              <a:rPr lang="en-US" noProof="0"/>
              <a:t>Click to edit title</a:t>
            </a:r>
            <a:endParaRPr lang="en-GB" noProof="0"/>
          </a:p>
        </p:txBody>
      </p:sp>
      <p:sp>
        <p:nvSpPr>
          <p:cNvPr id="8" name="Text Placeholder 3">
            <a:extLst>
              <a:ext uri="{FF2B5EF4-FFF2-40B4-BE49-F238E27FC236}">
                <a16:creationId xmlns:a16="http://schemas.microsoft.com/office/drawing/2014/main" id="{DE123B60-D604-9A41-BA50-1BF4AC36AE93}"/>
              </a:ext>
            </a:extLst>
          </p:cNvPr>
          <p:cNvSpPr>
            <a:spLocks noGrp="1"/>
          </p:cNvSpPr>
          <p:nvPr>
            <p:ph type="body" sz="quarter" idx="10" hasCustomPrompt="1"/>
          </p:nvPr>
        </p:nvSpPr>
        <p:spPr>
          <a:xfrm>
            <a:off x="7123413" y="3201192"/>
            <a:ext cx="4679121" cy="709613"/>
          </a:xfrm>
        </p:spPr>
        <p:txBody>
          <a:bodyPr/>
          <a:lstStyle>
            <a:lvl1pPr>
              <a:lnSpc>
                <a:spcPct val="100000"/>
              </a:lnSpc>
              <a:defRPr b="1" baseline="0"/>
            </a:lvl1pPr>
          </a:lstStyle>
          <a:p>
            <a:pPr lvl="0"/>
            <a:r>
              <a:rPr lang="en-US"/>
              <a:t>Click to edit instructions</a:t>
            </a:r>
          </a:p>
        </p:txBody>
      </p:sp>
    </p:spTree>
    <p:extLst>
      <p:ext uri="{BB962C8B-B14F-4D97-AF65-F5344CB8AC3E}">
        <p14:creationId xmlns:p14="http://schemas.microsoft.com/office/powerpoint/2010/main" val="1939515432"/>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showMasterSp="0" preserve="1" userDrawn="1">
  <p:cSld name="1_Activity 3">
    <p:bg>
      <p:bgPr>
        <a:solidFill>
          <a:srgbClr val="FFD217"/>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B4BB0A8-10FB-F847-A121-7EF00B2FA80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7380173" cy="6858000"/>
          </a:xfrm>
          <a:prstGeom prst="rect">
            <a:avLst/>
          </a:prstGeom>
        </p:spPr>
      </p:pic>
      <p:pic>
        <p:nvPicPr>
          <p:cNvPr id="9"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69739" y="377825"/>
            <a:ext cx="738525" cy="522000"/>
          </a:xfrm>
          <a:prstGeom prst="rect">
            <a:avLst/>
          </a:prstGeom>
        </p:spPr>
      </p:pic>
      <p:sp>
        <p:nvSpPr>
          <p:cNvPr id="10" name="Freeform 9">
            <a:extLst>
              <a:ext uri="{FF2B5EF4-FFF2-40B4-BE49-F238E27FC236}">
                <a16:creationId xmlns:a16="http://schemas.microsoft.com/office/drawing/2014/main" id="{56887D20-DCD6-8E49-BF31-8F4C2FCCD421}"/>
              </a:ext>
            </a:extLst>
          </p:cNvPr>
          <p:cNvSpPr/>
          <p:nvPr userDrawn="1"/>
        </p:nvSpPr>
        <p:spPr>
          <a:xfrm>
            <a:off x="3094978" y="2463017"/>
            <a:ext cx="3525956" cy="4061544"/>
          </a:xfrm>
          <a:custGeom>
            <a:avLst/>
            <a:gdLst>
              <a:gd name="connsiteX0" fmla="*/ 1008895 w 1003300"/>
              <a:gd name="connsiteY0" fmla="*/ 731076 h 1155700"/>
              <a:gd name="connsiteX1" fmla="*/ 581921 w 1003300"/>
              <a:gd name="connsiteY1" fmla="*/ 1157986 h 1155700"/>
              <a:gd name="connsiteX2" fmla="*/ 581921 w 1003300"/>
              <a:gd name="connsiteY2" fmla="*/ 932371 h 1155700"/>
              <a:gd name="connsiteX3" fmla="*/ 565728 w 1003300"/>
              <a:gd name="connsiteY3" fmla="*/ 932371 h 1155700"/>
              <a:gd name="connsiteX4" fmla="*/ 485337 w 1003300"/>
              <a:gd name="connsiteY4" fmla="*/ 923163 h 1155700"/>
              <a:gd name="connsiteX5" fmla="*/ 405454 w 1003300"/>
              <a:gd name="connsiteY5" fmla="*/ 877824 h 1155700"/>
              <a:gd name="connsiteX6" fmla="*/ 306585 w 1003300"/>
              <a:gd name="connsiteY6" fmla="*/ 784035 h 1155700"/>
              <a:gd name="connsiteX7" fmla="*/ 114497 w 1003300"/>
              <a:gd name="connsiteY7" fmla="*/ 591312 h 1155700"/>
              <a:gd name="connsiteX8" fmla="*/ 29534 w 1003300"/>
              <a:gd name="connsiteY8" fmla="*/ 484251 h 1155700"/>
              <a:gd name="connsiteX9" fmla="*/ 7500 w 1003300"/>
              <a:gd name="connsiteY9" fmla="*/ 408051 h 1155700"/>
              <a:gd name="connsiteX10" fmla="*/ 452 w 1003300"/>
              <a:gd name="connsiteY10" fmla="*/ 282766 h 1155700"/>
              <a:gd name="connsiteX11" fmla="*/ 452 w 1003300"/>
              <a:gd name="connsiteY11" fmla="*/ 10668 h 1155700"/>
              <a:gd name="connsiteX12" fmla="*/ 452 w 1003300"/>
              <a:gd name="connsiteY12" fmla="*/ 1333 h 1155700"/>
              <a:gd name="connsiteX13" fmla="*/ 201937 w 1003300"/>
              <a:gd name="connsiteY13" fmla="*/ 203200 h 1155700"/>
              <a:gd name="connsiteX14" fmla="*/ 405137 w 1003300"/>
              <a:gd name="connsiteY14" fmla="*/ 0 h 1155700"/>
              <a:gd name="connsiteX15" fmla="*/ 405137 w 1003300"/>
              <a:gd name="connsiteY15" fmla="*/ 527876 h 1155700"/>
              <a:gd name="connsiteX16" fmla="*/ 573221 w 1003300"/>
              <a:gd name="connsiteY16" fmla="*/ 527876 h 1155700"/>
              <a:gd name="connsiteX17" fmla="*/ 581984 w 1003300"/>
              <a:gd name="connsiteY17" fmla="*/ 518732 h 1155700"/>
              <a:gd name="connsiteX18" fmla="*/ 581984 w 1003300"/>
              <a:gd name="connsiteY18" fmla="*/ 303975 h 1155700"/>
              <a:gd name="connsiteX19" fmla="*/ 1008895 w 1003300"/>
              <a:gd name="connsiteY19" fmla="*/ 731076 h 1155700"/>
              <a:gd name="connsiteX20" fmla="*/ 649929 w 1003300"/>
              <a:gd name="connsiteY20" fmla="*/ 864426 h 1155700"/>
              <a:gd name="connsiteX21" fmla="*/ 649929 w 1003300"/>
              <a:gd name="connsiteY21" fmla="*/ 991807 h 1155700"/>
              <a:gd name="connsiteX22" fmla="*/ 911359 w 1003300"/>
              <a:gd name="connsiteY22" fmla="*/ 730568 h 1155700"/>
              <a:gd name="connsiteX23" fmla="*/ 649231 w 1003300"/>
              <a:gd name="connsiteY23" fmla="*/ 468376 h 1155700"/>
              <a:gd name="connsiteX24" fmla="*/ 649231 w 1003300"/>
              <a:gd name="connsiteY24" fmla="*/ 595693 h 1155700"/>
              <a:gd name="connsiteX25" fmla="*/ 216732 w 1003300"/>
              <a:gd name="connsiteY25" fmla="*/ 595693 h 1155700"/>
              <a:gd name="connsiteX26" fmla="*/ 221558 w 1003300"/>
              <a:gd name="connsiteY26" fmla="*/ 601091 h 1155700"/>
              <a:gd name="connsiteX27" fmla="*/ 427870 w 1003300"/>
              <a:gd name="connsiteY27" fmla="*/ 807720 h 1155700"/>
              <a:gd name="connsiteX28" fmla="*/ 542170 w 1003300"/>
              <a:gd name="connsiteY28" fmla="*/ 862457 h 1155700"/>
              <a:gd name="connsiteX29" fmla="*/ 624720 w 1003300"/>
              <a:gd name="connsiteY29" fmla="*/ 864426 h 1155700"/>
              <a:gd name="connsiteX30" fmla="*/ 649929 w 1003300"/>
              <a:gd name="connsiteY30" fmla="*/ 864426 h 1155700"/>
              <a:gd name="connsiteX31" fmla="*/ 68523 w 1003300"/>
              <a:gd name="connsiteY31" fmla="*/ 162941 h 1155700"/>
              <a:gd name="connsiteX32" fmla="*/ 68142 w 1003300"/>
              <a:gd name="connsiteY32" fmla="*/ 168275 h 1155700"/>
              <a:gd name="connsiteX33" fmla="*/ 68460 w 1003300"/>
              <a:gd name="connsiteY33" fmla="*/ 339725 h 1155700"/>
              <a:gd name="connsiteX34" fmla="*/ 75318 w 1003300"/>
              <a:gd name="connsiteY34" fmla="*/ 411162 h 1155700"/>
              <a:gd name="connsiteX35" fmla="*/ 127325 w 1003300"/>
              <a:gd name="connsiteY35" fmla="*/ 494665 h 1155700"/>
              <a:gd name="connsiteX36" fmla="*/ 203207 w 1003300"/>
              <a:gd name="connsiteY36" fmla="*/ 521780 h 1155700"/>
              <a:gd name="connsiteX37" fmla="*/ 333889 w 1003300"/>
              <a:gd name="connsiteY37" fmla="*/ 527558 h 1155700"/>
              <a:gd name="connsiteX38" fmla="*/ 336937 w 1003300"/>
              <a:gd name="connsiteY38" fmla="*/ 526732 h 1155700"/>
              <a:gd name="connsiteX39" fmla="*/ 336938 w 1003300"/>
              <a:gd name="connsiteY39" fmla="*/ 162243 h 1155700"/>
              <a:gd name="connsiteX40" fmla="*/ 202508 w 1003300"/>
              <a:gd name="connsiteY40" fmla="*/ 295021 h 115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03300" h="1155700">
                <a:moveTo>
                  <a:pt x="1008895" y="731076"/>
                </a:moveTo>
                <a:lnTo>
                  <a:pt x="581921" y="1157986"/>
                </a:lnTo>
                <a:lnTo>
                  <a:pt x="581921" y="932371"/>
                </a:lnTo>
                <a:lnTo>
                  <a:pt x="565728" y="932371"/>
                </a:lnTo>
                <a:cubicBezTo>
                  <a:pt x="538636" y="932998"/>
                  <a:pt x="511586" y="929900"/>
                  <a:pt x="485337" y="923163"/>
                </a:cubicBezTo>
                <a:cubicBezTo>
                  <a:pt x="455495" y="914588"/>
                  <a:pt x="428116" y="899048"/>
                  <a:pt x="405454" y="877824"/>
                </a:cubicBezTo>
                <a:cubicBezTo>
                  <a:pt x="371736" y="847407"/>
                  <a:pt x="338843" y="815975"/>
                  <a:pt x="306585" y="784035"/>
                </a:cubicBezTo>
                <a:cubicBezTo>
                  <a:pt x="242111" y="720238"/>
                  <a:pt x="178082" y="655997"/>
                  <a:pt x="114497" y="591312"/>
                </a:cubicBezTo>
                <a:cubicBezTo>
                  <a:pt x="82430" y="558737"/>
                  <a:pt x="52140" y="524510"/>
                  <a:pt x="29534" y="484251"/>
                </a:cubicBezTo>
                <a:cubicBezTo>
                  <a:pt x="16810" y="460725"/>
                  <a:pt x="9295" y="434737"/>
                  <a:pt x="7500" y="408051"/>
                </a:cubicBezTo>
                <a:cubicBezTo>
                  <a:pt x="3944" y="366395"/>
                  <a:pt x="1150" y="324548"/>
                  <a:pt x="452" y="282766"/>
                </a:cubicBezTo>
                <a:cubicBezTo>
                  <a:pt x="-565" y="192087"/>
                  <a:pt x="452" y="101346"/>
                  <a:pt x="452" y="10668"/>
                </a:cubicBezTo>
                <a:lnTo>
                  <a:pt x="452" y="1333"/>
                </a:lnTo>
                <a:cubicBezTo>
                  <a:pt x="67952" y="68961"/>
                  <a:pt x="134817" y="135890"/>
                  <a:pt x="201937" y="203200"/>
                </a:cubicBezTo>
                <a:lnTo>
                  <a:pt x="405137" y="0"/>
                </a:lnTo>
                <a:lnTo>
                  <a:pt x="405137" y="527876"/>
                </a:lnTo>
                <a:cubicBezTo>
                  <a:pt x="408185" y="527876"/>
                  <a:pt x="519818" y="527876"/>
                  <a:pt x="573221" y="527876"/>
                </a:cubicBezTo>
                <a:cubicBezTo>
                  <a:pt x="580524" y="527876"/>
                  <a:pt x="581984" y="525463"/>
                  <a:pt x="581984" y="518732"/>
                </a:cubicBezTo>
                <a:cubicBezTo>
                  <a:pt x="581984" y="449516"/>
                  <a:pt x="581984" y="305435"/>
                  <a:pt x="581984" y="303975"/>
                </a:cubicBezTo>
                <a:cubicBezTo>
                  <a:pt x="580778" y="304292"/>
                  <a:pt x="1010038" y="732028"/>
                  <a:pt x="1008895" y="731076"/>
                </a:cubicBezTo>
                <a:close/>
                <a:moveTo>
                  <a:pt x="649929" y="864426"/>
                </a:moveTo>
                <a:lnTo>
                  <a:pt x="649929" y="991807"/>
                </a:lnTo>
                <a:cubicBezTo>
                  <a:pt x="737601" y="904092"/>
                  <a:pt x="824745" y="817012"/>
                  <a:pt x="911359" y="730568"/>
                </a:cubicBezTo>
                <a:lnTo>
                  <a:pt x="649231" y="468376"/>
                </a:lnTo>
                <a:lnTo>
                  <a:pt x="649231" y="595693"/>
                </a:lnTo>
                <a:lnTo>
                  <a:pt x="216732" y="595693"/>
                </a:lnTo>
                <a:cubicBezTo>
                  <a:pt x="218955" y="598170"/>
                  <a:pt x="220162" y="599757"/>
                  <a:pt x="221558" y="601091"/>
                </a:cubicBezTo>
                <a:cubicBezTo>
                  <a:pt x="290265" y="669967"/>
                  <a:pt x="359036" y="738844"/>
                  <a:pt x="427870" y="807720"/>
                </a:cubicBezTo>
                <a:cubicBezTo>
                  <a:pt x="459620" y="839470"/>
                  <a:pt x="496894" y="859473"/>
                  <a:pt x="542170" y="862457"/>
                </a:cubicBezTo>
                <a:cubicBezTo>
                  <a:pt x="569665" y="864235"/>
                  <a:pt x="597288" y="863854"/>
                  <a:pt x="624720" y="864426"/>
                </a:cubicBezTo>
                <a:cubicBezTo>
                  <a:pt x="632721" y="864553"/>
                  <a:pt x="640404" y="864426"/>
                  <a:pt x="649929" y="864426"/>
                </a:cubicBezTo>
                <a:close/>
                <a:moveTo>
                  <a:pt x="68523" y="162941"/>
                </a:moveTo>
                <a:cubicBezTo>
                  <a:pt x="68523" y="164402"/>
                  <a:pt x="68142" y="166370"/>
                  <a:pt x="68142" y="168275"/>
                </a:cubicBezTo>
                <a:cubicBezTo>
                  <a:pt x="68142" y="225425"/>
                  <a:pt x="67507" y="282575"/>
                  <a:pt x="68460" y="339725"/>
                </a:cubicBezTo>
                <a:cubicBezTo>
                  <a:pt x="68770" y="363686"/>
                  <a:pt x="71064" y="387580"/>
                  <a:pt x="75318" y="411162"/>
                </a:cubicBezTo>
                <a:cubicBezTo>
                  <a:pt x="81668" y="445326"/>
                  <a:pt x="97289" y="474662"/>
                  <a:pt x="127325" y="494665"/>
                </a:cubicBezTo>
                <a:cubicBezTo>
                  <a:pt x="150463" y="508873"/>
                  <a:pt x="176305" y="518107"/>
                  <a:pt x="203207" y="521780"/>
                </a:cubicBezTo>
                <a:cubicBezTo>
                  <a:pt x="246514" y="529273"/>
                  <a:pt x="290265" y="527621"/>
                  <a:pt x="333889" y="527558"/>
                </a:cubicBezTo>
                <a:cubicBezTo>
                  <a:pt x="334936" y="527411"/>
                  <a:pt x="335960" y="527133"/>
                  <a:pt x="336937" y="526732"/>
                </a:cubicBezTo>
                <a:lnTo>
                  <a:pt x="336938" y="162243"/>
                </a:lnTo>
                <a:lnTo>
                  <a:pt x="202508" y="295021"/>
                </a:lnTo>
                <a:close/>
              </a:path>
            </a:pathLst>
          </a:custGeom>
          <a:solidFill>
            <a:schemeClr val="bg1"/>
          </a:solidFill>
          <a:ln w="6350" cap="flat">
            <a:noFill/>
            <a:prstDash val="solid"/>
            <a:miter/>
          </a:ln>
        </p:spPr>
        <p:txBody>
          <a:bodyPr rtlCol="0" anchor="ctr"/>
          <a:lstStyle/>
          <a:p>
            <a:endParaRPr lang="en-GB" sz="1351"/>
          </a:p>
        </p:txBody>
      </p:sp>
      <p:sp>
        <p:nvSpPr>
          <p:cNvPr id="7" name="Title 1">
            <a:extLst>
              <a:ext uri="{FF2B5EF4-FFF2-40B4-BE49-F238E27FC236}">
                <a16:creationId xmlns:a16="http://schemas.microsoft.com/office/drawing/2014/main" id="{2F7793DD-F793-8F4F-B74E-6B8630C8266F}"/>
              </a:ext>
            </a:extLst>
          </p:cNvPr>
          <p:cNvSpPr>
            <a:spLocks noGrp="1"/>
          </p:cNvSpPr>
          <p:nvPr>
            <p:ph type="ctrTitle" hasCustomPrompt="1"/>
          </p:nvPr>
        </p:nvSpPr>
        <p:spPr>
          <a:xfrm>
            <a:off x="7123413" y="749300"/>
            <a:ext cx="4679121" cy="2019300"/>
          </a:xfrm>
        </p:spPr>
        <p:txBody>
          <a:bodyPr anchor="b" anchorCtr="0">
            <a:noAutofit/>
          </a:bodyPr>
          <a:lstStyle>
            <a:lvl1pPr algn="l">
              <a:lnSpc>
                <a:spcPct val="100000"/>
              </a:lnSpc>
              <a:defRPr sz="4000" baseline="0">
                <a:solidFill>
                  <a:srgbClr val="004050"/>
                </a:solidFill>
              </a:defRPr>
            </a:lvl1pPr>
          </a:lstStyle>
          <a:p>
            <a:r>
              <a:rPr lang="en-US" noProof="0"/>
              <a:t>Activity: </a:t>
            </a:r>
            <a:br>
              <a:rPr lang="en-US" noProof="0"/>
            </a:br>
            <a:r>
              <a:rPr lang="en-US" noProof="0"/>
              <a:t>Click to edit title</a:t>
            </a:r>
            <a:endParaRPr lang="en-GB" noProof="0"/>
          </a:p>
        </p:txBody>
      </p:sp>
      <p:sp>
        <p:nvSpPr>
          <p:cNvPr id="8" name="Text Placeholder 3">
            <a:extLst>
              <a:ext uri="{FF2B5EF4-FFF2-40B4-BE49-F238E27FC236}">
                <a16:creationId xmlns:a16="http://schemas.microsoft.com/office/drawing/2014/main" id="{BF20315E-2B12-1B43-A789-90CFB92D6FF0}"/>
              </a:ext>
            </a:extLst>
          </p:cNvPr>
          <p:cNvSpPr>
            <a:spLocks noGrp="1"/>
          </p:cNvSpPr>
          <p:nvPr>
            <p:ph type="body" sz="quarter" idx="10" hasCustomPrompt="1"/>
          </p:nvPr>
        </p:nvSpPr>
        <p:spPr>
          <a:xfrm>
            <a:off x="7123413" y="3201192"/>
            <a:ext cx="4679121" cy="709613"/>
          </a:xfrm>
        </p:spPr>
        <p:txBody>
          <a:bodyPr/>
          <a:lstStyle>
            <a:lvl1pPr>
              <a:lnSpc>
                <a:spcPct val="100000"/>
              </a:lnSpc>
              <a:defRPr b="1" baseline="0"/>
            </a:lvl1pPr>
          </a:lstStyle>
          <a:p>
            <a:pPr lvl="0"/>
            <a:r>
              <a:rPr lang="en-US"/>
              <a:t>Click to edit instructions</a:t>
            </a:r>
          </a:p>
        </p:txBody>
      </p:sp>
    </p:spTree>
    <p:extLst>
      <p:ext uri="{BB962C8B-B14F-4D97-AF65-F5344CB8AC3E}">
        <p14:creationId xmlns:p14="http://schemas.microsoft.com/office/powerpoint/2010/main" val="2463025767"/>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Duotone right 0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3BB113A-F3D1-8F4D-B4A0-C7EEBD0EE4AD}"/>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057345" y="1"/>
            <a:ext cx="10134656" cy="6858000"/>
          </a:xfrm>
          <a:prstGeom prst="rect">
            <a:avLst/>
          </a:prstGeom>
        </p:spPr>
      </p:pic>
      <p:sp>
        <p:nvSpPr>
          <p:cNvPr id="5" name="Rectangle 4">
            <a:extLst>
              <a:ext uri="{FF2B5EF4-FFF2-40B4-BE49-F238E27FC236}">
                <a16:creationId xmlns:a16="http://schemas.microsoft.com/office/drawing/2014/main" id="{C22D86F5-179E-D147-BF5E-ABFEDC5ED59C}"/>
              </a:ext>
            </a:extLst>
          </p:cNvPr>
          <p:cNvSpPr/>
          <p:nvPr userDrawn="1"/>
        </p:nvSpPr>
        <p:spPr>
          <a:xfrm>
            <a:off x="0" y="0"/>
            <a:ext cx="6096000"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solidFill>
                <a:schemeClr val="bg1"/>
              </a:solidFill>
            </a:endParaRPr>
          </a:p>
        </p:txBody>
      </p:sp>
      <p:sp>
        <p:nvSpPr>
          <p:cNvPr id="9" name="Text Placeholder 12">
            <a:extLst>
              <a:ext uri="{FF2B5EF4-FFF2-40B4-BE49-F238E27FC236}">
                <a16:creationId xmlns:a16="http://schemas.microsoft.com/office/drawing/2014/main" id="{F11DA741-1567-F44E-A776-54AE0772553A}"/>
              </a:ext>
            </a:extLst>
          </p:cNvPr>
          <p:cNvSpPr>
            <a:spLocks noGrp="1"/>
          </p:cNvSpPr>
          <p:nvPr>
            <p:ph type="body" sz="quarter" idx="14"/>
          </p:nvPr>
        </p:nvSpPr>
        <p:spPr>
          <a:xfrm>
            <a:off x="373063" y="1138011"/>
            <a:ext cx="5521711" cy="5121387"/>
          </a:xfrm>
        </p:spPr>
        <p:txBody>
          <a:bodyPr/>
          <a:lstStyle>
            <a:lvl1pPr marL="0" indent="0">
              <a:lnSpc>
                <a:spcPts val="4600"/>
              </a:lnSpc>
              <a:spcAft>
                <a:spcPts val="1800"/>
              </a:spcAft>
              <a:buNone/>
              <a:defRPr lang="en-US" sz="4200" b="0" i="0" kern="1200" dirty="0" smtClean="0">
                <a:solidFill>
                  <a:schemeClr val="bg1"/>
                </a:solidFill>
                <a:latin typeface="Krana Fat B" panose="00000B00000000000000" pitchFamily="50" charset="0"/>
                <a:ea typeface="+mn-ea"/>
                <a:cs typeface="Krana Fat B" panose="00000B00000000000000" pitchFamily="50" charset="0"/>
              </a:defRPr>
            </a:lvl1pPr>
            <a:lvl2pPr marL="0" marR="0" indent="0" algn="l" defTabSz="914377" rtl="0" eaLnBrk="1" fontAlgn="auto" latinLnBrk="0" hangingPunct="1">
              <a:lnSpc>
                <a:spcPts val="2000"/>
              </a:lnSpc>
              <a:spcBef>
                <a:spcPts val="0"/>
              </a:spcBef>
              <a:spcAft>
                <a:spcPts val="651"/>
              </a:spcAft>
              <a:buClrTx/>
              <a:buSzTx/>
              <a:buFont typeface="Arial" panose="020B0604020202020204" pitchFamily="34" charset="0"/>
              <a:buNone/>
              <a:tabLst/>
              <a:defRPr sz="1800">
                <a:solidFill>
                  <a:schemeClr val="bg1"/>
                </a:solidFill>
              </a:defRPr>
            </a:lvl2pPr>
            <a:lvl3pPr marL="0" indent="0">
              <a:buNone/>
              <a:defRPr sz="1200">
                <a:solidFill>
                  <a:schemeClr val="bg1"/>
                </a:solidFill>
              </a:defRPr>
            </a:lvl3pPr>
            <a:lvl4pPr marL="0" indent="0">
              <a:buNone/>
              <a:defRPr/>
            </a:lvl4pPr>
            <a:lvl5pPr marL="0" indent="0">
              <a:buNone/>
              <a:defRPr/>
            </a:lvl5pPr>
          </a:lstStyle>
          <a:p>
            <a:pPr lvl="0"/>
            <a:r>
              <a:rPr lang="en-US"/>
              <a:t>Click to edit Master text styles</a:t>
            </a:r>
          </a:p>
          <a:p>
            <a:pPr lvl="1"/>
            <a:r>
              <a:rPr lang="en-US"/>
              <a:t>Second level</a:t>
            </a:r>
          </a:p>
          <a:p>
            <a:pPr lvl="2"/>
            <a:r>
              <a:rPr lang="en-US"/>
              <a:t>Third level</a:t>
            </a:r>
          </a:p>
        </p:txBody>
      </p:sp>
      <p:pic>
        <p:nvPicPr>
          <p:cNvPr id="11" name="Picture 10">
            <a:extLst>
              <a:ext uri="{FF2B5EF4-FFF2-40B4-BE49-F238E27FC236}">
                <a16:creationId xmlns:a16="http://schemas.microsoft.com/office/drawing/2014/main" id="{2A067932-0DD7-6B4D-8A3C-BF2CA5D1ABF8}"/>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096000" y="4129397"/>
            <a:ext cx="3343877" cy="2728604"/>
          </a:xfrm>
          <a:prstGeom prst="rect">
            <a:avLst/>
          </a:prstGeom>
        </p:spPr>
      </p:pic>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4" cstate="email">
            <a:duotone>
              <a:schemeClr val="accent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96285527"/>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Duotone right 02">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219200" y="0"/>
            <a:ext cx="10972800" cy="6858000"/>
          </a:xfrm>
          <a:prstGeom prst="rect">
            <a:avLst/>
          </a:prstGeom>
        </p:spPr>
      </p:pic>
      <p:sp>
        <p:nvSpPr>
          <p:cNvPr id="5" name="Rectangle 4">
            <a:extLst>
              <a:ext uri="{FF2B5EF4-FFF2-40B4-BE49-F238E27FC236}">
                <a16:creationId xmlns:a16="http://schemas.microsoft.com/office/drawing/2014/main" id="{C22D86F5-179E-D147-BF5E-ABFEDC5ED59C}"/>
              </a:ext>
            </a:extLst>
          </p:cNvPr>
          <p:cNvSpPr/>
          <p:nvPr userDrawn="1"/>
        </p:nvSpPr>
        <p:spPr>
          <a:xfrm>
            <a:off x="0" y="0"/>
            <a:ext cx="6096000"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solidFill>
                <a:srgbClr val="004050"/>
              </a:solidFill>
            </a:endParaRPr>
          </a:p>
        </p:txBody>
      </p:sp>
      <p:sp>
        <p:nvSpPr>
          <p:cNvPr id="9" name="Text Placeholder 12">
            <a:extLst>
              <a:ext uri="{FF2B5EF4-FFF2-40B4-BE49-F238E27FC236}">
                <a16:creationId xmlns:a16="http://schemas.microsoft.com/office/drawing/2014/main" id="{F11DA741-1567-F44E-A776-54AE0772553A}"/>
              </a:ext>
            </a:extLst>
          </p:cNvPr>
          <p:cNvSpPr>
            <a:spLocks noGrp="1"/>
          </p:cNvSpPr>
          <p:nvPr>
            <p:ph type="body" sz="quarter" idx="14"/>
          </p:nvPr>
        </p:nvSpPr>
        <p:spPr>
          <a:xfrm>
            <a:off x="373063" y="1138011"/>
            <a:ext cx="5521711" cy="5121387"/>
          </a:xfrm>
        </p:spPr>
        <p:txBody>
          <a:bodyPr/>
          <a:lstStyle>
            <a:lvl1pPr marL="0" indent="0">
              <a:lnSpc>
                <a:spcPts val="4600"/>
              </a:lnSpc>
              <a:spcAft>
                <a:spcPts val="1800"/>
              </a:spcAft>
              <a:buNone/>
              <a:defRPr lang="en-US" sz="4200" b="0" i="0" kern="1200" dirty="0" smtClean="0">
                <a:solidFill>
                  <a:schemeClr val="bg1"/>
                </a:solidFill>
                <a:latin typeface="Krana Fat B" panose="00000B00000000000000" pitchFamily="50" charset="0"/>
                <a:ea typeface="+mn-ea"/>
                <a:cs typeface="Krana Fat B" panose="00000B00000000000000" pitchFamily="50" charset="0"/>
              </a:defRPr>
            </a:lvl1pPr>
            <a:lvl2pPr marL="0" marR="0" indent="0" algn="l" defTabSz="914377" rtl="0" eaLnBrk="1" fontAlgn="auto" latinLnBrk="0" hangingPunct="1">
              <a:lnSpc>
                <a:spcPts val="2000"/>
              </a:lnSpc>
              <a:spcBef>
                <a:spcPts val="0"/>
              </a:spcBef>
              <a:spcAft>
                <a:spcPts val="651"/>
              </a:spcAft>
              <a:buClrTx/>
              <a:buSzTx/>
              <a:buFont typeface="Arial" panose="020B0604020202020204" pitchFamily="34" charset="0"/>
              <a:buNone/>
              <a:tabLst/>
              <a:defRPr sz="1800">
                <a:solidFill>
                  <a:schemeClr val="bg1"/>
                </a:solidFill>
              </a:defRPr>
            </a:lvl2pPr>
            <a:lvl3pPr marL="0" indent="0">
              <a:buNone/>
              <a:defRPr sz="1200">
                <a:solidFill>
                  <a:schemeClr val="bg1"/>
                </a:solidFill>
              </a:defRPr>
            </a:lvl3pPr>
            <a:lvl4pPr marL="0" indent="0">
              <a:buNone/>
              <a:defRPr/>
            </a:lvl4pPr>
            <a:lvl5pPr marL="0" indent="0">
              <a:buNone/>
              <a:defRPr/>
            </a:lvl5pPr>
          </a:lstStyle>
          <a:p>
            <a:pPr lvl="0"/>
            <a:r>
              <a:rPr lang="en-US"/>
              <a:t>Click to edit Master text styles</a:t>
            </a:r>
          </a:p>
          <a:p>
            <a:pPr lvl="1"/>
            <a:r>
              <a:rPr lang="en-US"/>
              <a:t>Second level</a:t>
            </a:r>
          </a:p>
          <a:p>
            <a:pPr lvl="2"/>
            <a:r>
              <a:rPr lang="en-US"/>
              <a:t>Third level</a:t>
            </a:r>
          </a:p>
        </p:txBody>
      </p:sp>
      <p:pic>
        <p:nvPicPr>
          <p:cNvPr id="11" name="Picture 10">
            <a:extLst>
              <a:ext uri="{FF2B5EF4-FFF2-40B4-BE49-F238E27FC236}">
                <a16:creationId xmlns:a16="http://schemas.microsoft.com/office/drawing/2014/main" id="{2A067932-0DD7-6B4D-8A3C-BF2CA5D1ABF8}"/>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096000" y="4129397"/>
            <a:ext cx="3343877" cy="2728604"/>
          </a:xfrm>
          <a:prstGeom prst="rect">
            <a:avLst/>
          </a:prstGeom>
        </p:spPr>
      </p:pic>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4" cstate="email">
            <a:duotone>
              <a:schemeClr val="accent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425302885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Duotone right 03">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6A94EB5-6DF4-1149-B8E9-FFCFB4E23D5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5" name="Rectangle 4">
            <a:extLst>
              <a:ext uri="{FF2B5EF4-FFF2-40B4-BE49-F238E27FC236}">
                <a16:creationId xmlns:a16="http://schemas.microsoft.com/office/drawing/2014/main" id="{C22D86F5-179E-D147-BF5E-ABFEDC5ED59C}"/>
              </a:ext>
            </a:extLst>
          </p:cNvPr>
          <p:cNvSpPr/>
          <p:nvPr userDrawn="1"/>
        </p:nvSpPr>
        <p:spPr>
          <a:xfrm>
            <a:off x="0" y="0"/>
            <a:ext cx="6096000"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solidFill>
                <a:srgbClr val="004050"/>
              </a:solidFill>
            </a:endParaRPr>
          </a:p>
        </p:txBody>
      </p:sp>
      <p:sp>
        <p:nvSpPr>
          <p:cNvPr id="9" name="Text Placeholder 12">
            <a:extLst>
              <a:ext uri="{FF2B5EF4-FFF2-40B4-BE49-F238E27FC236}">
                <a16:creationId xmlns:a16="http://schemas.microsoft.com/office/drawing/2014/main" id="{F11DA741-1567-F44E-A776-54AE0772553A}"/>
              </a:ext>
            </a:extLst>
          </p:cNvPr>
          <p:cNvSpPr>
            <a:spLocks noGrp="1"/>
          </p:cNvSpPr>
          <p:nvPr>
            <p:ph type="body" sz="quarter" idx="14"/>
          </p:nvPr>
        </p:nvSpPr>
        <p:spPr>
          <a:xfrm>
            <a:off x="373063" y="1138011"/>
            <a:ext cx="5521711" cy="5121387"/>
          </a:xfrm>
        </p:spPr>
        <p:txBody>
          <a:bodyPr/>
          <a:lstStyle>
            <a:lvl1pPr marL="0" indent="0">
              <a:lnSpc>
                <a:spcPts val="4600"/>
              </a:lnSpc>
              <a:spcAft>
                <a:spcPts val="1800"/>
              </a:spcAft>
              <a:buNone/>
              <a:defRPr lang="en-US" sz="4200" b="0" i="0" kern="1200" dirty="0" smtClean="0">
                <a:solidFill>
                  <a:schemeClr val="bg1"/>
                </a:solidFill>
                <a:latin typeface="Krana Fat B" panose="00000B00000000000000" pitchFamily="50" charset="0"/>
                <a:ea typeface="+mn-ea"/>
                <a:cs typeface="Krana Fat B" panose="00000B00000000000000" pitchFamily="50" charset="0"/>
              </a:defRPr>
            </a:lvl1pPr>
            <a:lvl2pPr marL="0" marR="0" indent="0" algn="l" defTabSz="914377" rtl="0" eaLnBrk="1" fontAlgn="auto" latinLnBrk="0" hangingPunct="1">
              <a:lnSpc>
                <a:spcPts val="2000"/>
              </a:lnSpc>
              <a:spcBef>
                <a:spcPts val="0"/>
              </a:spcBef>
              <a:spcAft>
                <a:spcPts val="651"/>
              </a:spcAft>
              <a:buClrTx/>
              <a:buSzTx/>
              <a:buFont typeface="Arial" panose="020B0604020202020204" pitchFamily="34" charset="0"/>
              <a:buNone/>
              <a:tabLst/>
              <a:defRPr sz="1800">
                <a:solidFill>
                  <a:schemeClr val="bg1"/>
                </a:solidFill>
              </a:defRPr>
            </a:lvl2pPr>
            <a:lvl3pPr marL="0" indent="0">
              <a:buNone/>
              <a:defRPr sz="1200">
                <a:solidFill>
                  <a:schemeClr val="bg1"/>
                </a:solidFill>
              </a:defRPr>
            </a:lvl3pPr>
            <a:lvl4pPr marL="0" indent="0">
              <a:buNone/>
              <a:defRPr/>
            </a:lvl4pPr>
            <a:lvl5pPr marL="0" indent="0">
              <a:buNone/>
              <a:defRPr/>
            </a:lvl5pPr>
          </a:lstStyle>
          <a:p>
            <a:pPr lvl="0"/>
            <a:r>
              <a:rPr lang="en-US"/>
              <a:t>Click to edit Master text styles</a:t>
            </a:r>
          </a:p>
          <a:p>
            <a:pPr lvl="1"/>
            <a:r>
              <a:rPr lang="en-US"/>
              <a:t>Second level</a:t>
            </a:r>
          </a:p>
          <a:p>
            <a:pPr lvl="2"/>
            <a:r>
              <a:rPr lang="en-US"/>
              <a:t>Third level</a:t>
            </a:r>
          </a:p>
        </p:txBody>
      </p:sp>
      <p:pic>
        <p:nvPicPr>
          <p:cNvPr id="11" name="Picture 10">
            <a:extLst>
              <a:ext uri="{FF2B5EF4-FFF2-40B4-BE49-F238E27FC236}">
                <a16:creationId xmlns:a16="http://schemas.microsoft.com/office/drawing/2014/main" id="{2A067932-0DD7-6B4D-8A3C-BF2CA5D1ABF8}"/>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096000" y="4129397"/>
            <a:ext cx="3343877" cy="2728604"/>
          </a:xfrm>
          <a:prstGeom prst="rect">
            <a:avLst/>
          </a:prstGeom>
        </p:spPr>
      </p:pic>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4" cstate="email">
            <a:duotone>
              <a:schemeClr val="accent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895799620"/>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Duotone right 04">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219200" y="0"/>
            <a:ext cx="10972800" cy="6858000"/>
          </a:xfrm>
          <a:prstGeom prst="rect">
            <a:avLst/>
          </a:prstGeom>
        </p:spPr>
      </p:pic>
      <p:sp>
        <p:nvSpPr>
          <p:cNvPr id="5" name="Rectangle 4">
            <a:extLst>
              <a:ext uri="{FF2B5EF4-FFF2-40B4-BE49-F238E27FC236}">
                <a16:creationId xmlns:a16="http://schemas.microsoft.com/office/drawing/2014/main" id="{C22D86F5-179E-D147-BF5E-ABFEDC5ED59C}"/>
              </a:ext>
            </a:extLst>
          </p:cNvPr>
          <p:cNvSpPr/>
          <p:nvPr userDrawn="1"/>
        </p:nvSpPr>
        <p:spPr>
          <a:xfrm>
            <a:off x="0" y="0"/>
            <a:ext cx="6096000"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solidFill>
                <a:schemeClr val="bg1"/>
              </a:solidFill>
            </a:endParaRPr>
          </a:p>
        </p:txBody>
      </p:sp>
      <p:sp>
        <p:nvSpPr>
          <p:cNvPr id="9" name="Text Placeholder 12">
            <a:extLst>
              <a:ext uri="{FF2B5EF4-FFF2-40B4-BE49-F238E27FC236}">
                <a16:creationId xmlns:a16="http://schemas.microsoft.com/office/drawing/2014/main" id="{F11DA741-1567-F44E-A776-54AE0772553A}"/>
              </a:ext>
            </a:extLst>
          </p:cNvPr>
          <p:cNvSpPr>
            <a:spLocks noGrp="1"/>
          </p:cNvSpPr>
          <p:nvPr>
            <p:ph type="body" sz="quarter" idx="14"/>
          </p:nvPr>
        </p:nvSpPr>
        <p:spPr>
          <a:xfrm>
            <a:off x="373063" y="1138011"/>
            <a:ext cx="5521711" cy="5121387"/>
          </a:xfrm>
        </p:spPr>
        <p:txBody>
          <a:bodyPr/>
          <a:lstStyle>
            <a:lvl1pPr marL="0" indent="0">
              <a:lnSpc>
                <a:spcPts val="4600"/>
              </a:lnSpc>
              <a:spcAft>
                <a:spcPts val="1800"/>
              </a:spcAft>
              <a:buNone/>
              <a:defRPr lang="en-US" sz="4200" b="0" i="0" kern="1200" dirty="0" smtClean="0">
                <a:solidFill>
                  <a:schemeClr val="bg1"/>
                </a:solidFill>
                <a:latin typeface="Krana Fat B" panose="00000B00000000000000" pitchFamily="50" charset="0"/>
                <a:ea typeface="+mn-ea"/>
                <a:cs typeface="Krana Fat B" panose="00000B00000000000000" pitchFamily="50" charset="0"/>
              </a:defRPr>
            </a:lvl1pPr>
            <a:lvl2pPr marL="0" marR="0" indent="0" algn="l" defTabSz="914377" rtl="0" eaLnBrk="1" fontAlgn="auto" latinLnBrk="0" hangingPunct="1">
              <a:lnSpc>
                <a:spcPts val="2000"/>
              </a:lnSpc>
              <a:spcBef>
                <a:spcPts val="0"/>
              </a:spcBef>
              <a:spcAft>
                <a:spcPts val="651"/>
              </a:spcAft>
              <a:buClrTx/>
              <a:buSzTx/>
              <a:buFont typeface="Arial" panose="020B0604020202020204" pitchFamily="34" charset="0"/>
              <a:buNone/>
              <a:tabLst/>
              <a:defRPr sz="1800">
                <a:solidFill>
                  <a:schemeClr val="bg1"/>
                </a:solidFill>
              </a:defRPr>
            </a:lvl2pPr>
            <a:lvl3pPr marL="0" indent="0">
              <a:buNone/>
              <a:defRPr sz="1200">
                <a:solidFill>
                  <a:schemeClr val="bg1"/>
                </a:solidFill>
              </a:defRPr>
            </a:lvl3pPr>
            <a:lvl4pPr marL="0" indent="0">
              <a:buNone/>
              <a:defRPr/>
            </a:lvl4pPr>
            <a:lvl5pPr marL="0" indent="0">
              <a:buNone/>
              <a:defRPr/>
            </a:lvl5pPr>
          </a:lstStyle>
          <a:p>
            <a:pPr lvl="0"/>
            <a:r>
              <a:rPr lang="en-US"/>
              <a:t>Click to edit Master text styles</a:t>
            </a:r>
          </a:p>
          <a:p>
            <a:pPr lvl="1"/>
            <a:r>
              <a:rPr lang="en-US"/>
              <a:t>Second level</a:t>
            </a:r>
          </a:p>
          <a:p>
            <a:pPr lvl="2"/>
            <a:r>
              <a:rPr lang="en-US"/>
              <a:t>Third level</a:t>
            </a:r>
          </a:p>
        </p:txBody>
      </p:sp>
      <p:pic>
        <p:nvPicPr>
          <p:cNvPr id="11" name="Picture 10">
            <a:extLst>
              <a:ext uri="{FF2B5EF4-FFF2-40B4-BE49-F238E27FC236}">
                <a16:creationId xmlns:a16="http://schemas.microsoft.com/office/drawing/2014/main" id="{2A067932-0DD7-6B4D-8A3C-BF2CA5D1ABF8}"/>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096000" y="4129397"/>
            <a:ext cx="3343877" cy="2728604"/>
          </a:xfrm>
          <a:prstGeom prst="rect">
            <a:avLst/>
          </a:prstGeom>
        </p:spPr>
      </p:pic>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4" cstate="email">
            <a:duotone>
              <a:schemeClr val="accent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1645260080"/>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showMasterSp="0" preserve="1" userDrawn="1">
  <p:cSld name="Hope you enjoyed 03">
    <p:bg>
      <p:bgPr>
        <a:solidFill>
          <a:srgbClr val="F1612C"/>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226127" y="0"/>
            <a:ext cx="10972800" cy="685800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0902" y="302478"/>
            <a:ext cx="2643023" cy="1610367"/>
          </a:xfrm>
          <a:prstGeom prst="rect">
            <a:avLst/>
          </a:prstGeom>
        </p:spPr>
      </p:pic>
      <p:grpSp>
        <p:nvGrpSpPr>
          <p:cNvPr id="10" name="Group 9">
            <a:extLst>
              <a:ext uri="{FF2B5EF4-FFF2-40B4-BE49-F238E27FC236}">
                <a16:creationId xmlns:a16="http://schemas.microsoft.com/office/drawing/2014/main" id="{C28DE67A-0D1B-2943-A741-E4BE803F6951}"/>
              </a:ext>
            </a:extLst>
          </p:cNvPr>
          <p:cNvGrpSpPr/>
          <p:nvPr userDrawn="1"/>
        </p:nvGrpSpPr>
        <p:grpSpPr>
          <a:xfrm>
            <a:off x="-1420" y="3503895"/>
            <a:ext cx="6359624" cy="2437013"/>
            <a:chOff x="-1420" y="3503895"/>
            <a:chExt cx="6359624" cy="2437013"/>
          </a:xfrm>
          <a:solidFill>
            <a:srgbClr val="004050"/>
          </a:solidFill>
        </p:grpSpPr>
        <p:sp>
          <p:nvSpPr>
            <p:cNvPr id="11" name="Freeform 10">
              <a:extLst>
                <a:ext uri="{FF2B5EF4-FFF2-40B4-BE49-F238E27FC236}">
                  <a16:creationId xmlns:a16="http://schemas.microsoft.com/office/drawing/2014/main" id="{A3238B17-B3BD-514B-96BB-036A62190064}"/>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12" name="Freeform 11">
              <a:extLst>
                <a:ext uri="{FF2B5EF4-FFF2-40B4-BE49-F238E27FC236}">
                  <a16:creationId xmlns:a16="http://schemas.microsoft.com/office/drawing/2014/main" id="{7B098E7D-8AD4-9442-98E0-AD5065552F4A}"/>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13" name="Freeform 12">
              <a:extLst>
                <a:ext uri="{FF2B5EF4-FFF2-40B4-BE49-F238E27FC236}">
                  <a16:creationId xmlns:a16="http://schemas.microsoft.com/office/drawing/2014/main" id="{A0E0FE90-EFD5-5D46-B8B7-C8C6EF4A7B91}"/>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
        <p:nvSpPr>
          <p:cNvPr id="14" name="TextBox 13">
            <a:extLst>
              <a:ext uri="{FF2B5EF4-FFF2-40B4-BE49-F238E27FC236}">
                <a16:creationId xmlns:a16="http://schemas.microsoft.com/office/drawing/2014/main" id="{AACCF0C3-B5A6-BC4F-8204-C6FA53B965BF}"/>
              </a:ext>
            </a:extLst>
          </p:cNvPr>
          <p:cNvSpPr txBox="1"/>
          <p:nvPr userDrawn="1"/>
        </p:nvSpPr>
        <p:spPr>
          <a:xfrm>
            <a:off x="385300" y="2576109"/>
            <a:ext cx="3138017" cy="1650480"/>
          </a:xfrm>
          <a:prstGeom prst="rect">
            <a:avLst/>
          </a:prstGeom>
        </p:spPr>
        <p:txBody>
          <a:bodyPr vert="horz" wrap="square" lIns="0" tIns="0" rIns="0" bIns="0" rtlCol="0" anchor="b" anchorCtr="0">
            <a:normAutofit/>
          </a:bodyPr>
          <a:lstStyle/>
          <a:p>
            <a:pPr algn="l"/>
            <a:r>
              <a:rPr lang="en-GB" sz="4000">
                <a:latin typeface="+mj-lt"/>
              </a:rPr>
              <a:t>THANK YOU</a:t>
            </a:r>
          </a:p>
        </p:txBody>
      </p:sp>
      <p:sp>
        <p:nvSpPr>
          <p:cNvPr id="15" name="TextBox 14">
            <a:extLst>
              <a:ext uri="{FF2B5EF4-FFF2-40B4-BE49-F238E27FC236}">
                <a16:creationId xmlns:a16="http://schemas.microsoft.com/office/drawing/2014/main" id="{313C9E79-B6AA-D844-BA92-F0E152E4EC6C}"/>
              </a:ext>
            </a:extLst>
          </p:cNvPr>
          <p:cNvSpPr txBox="1"/>
          <p:nvPr userDrawn="1"/>
        </p:nvSpPr>
        <p:spPr>
          <a:xfrm>
            <a:off x="385300" y="5306004"/>
            <a:ext cx="3356386" cy="628037"/>
          </a:xfrm>
          <a:prstGeom prst="rect">
            <a:avLst/>
          </a:prstGeom>
        </p:spPr>
        <p:txBody>
          <a:bodyPr vert="horz" wrap="square" lIns="0" tIns="0" rIns="0" bIns="0" rtlCol="0" anchor="t" anchorCtr="0">
            <a:norm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GB"/>
              <a:t>Hope you enjoyed this learning journey.</a:t>
            </a:r>
          </a:p>
          <a:p>
            <a:pPr algn="l"/>
            <a:endParaRPr lang="en-GB"/>
          </a:p>
        </p:txBody>
      </p:sp>
    </p:spTree>
    <p:extLst>
      <p:ext uri="{BB962C8B-B14F-4D97-AF65-F5344CB8AC3E}">
        <p14:creationId xmlns:p14="http://schemas.microsoft.com/office/powerpoint/2010/main" val="2458859042"/>
      </p:ext>
    </p:extLst>
  </p:cSld>
  <p:clrMapOvr>
    <a:masterClrMapping/>
  </p:clrMapOvr>
  <p:extLst>
    <p:ext uri="{DCECCB84-F9BA-43D5-87BE-67443E8EF086}">
      <p15:sldGuideLst xmlns:p15="http://schemas.microsoft.com/office/powerpoint/2012/main">
        <p15:guide id="1" orient="horz" pos="3635">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1">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09ED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8" name="Text Placeholder 2"/>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a:t>
            </a:r>
            <a:br>
              <a:rPr lang="en-US"/>
            </a:br>
            <a:r>
              <a:rPr lang="en-US"/>
              <a:t>edit slide title</a:t>
            </a:r>
          </a:p>
        </p:txBody>
      </p:sp>
      <p:sp>
        <p:nvSpPr>
          <p:cNvPr id="9" name="Text Placeholder 4"/>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GB"/>
              <a:t>Second level</a:t>
            </a:r>
          </a:p>
          <a:p>
            <a:pPr lvl="1"/>
            <a:r>
              <a:rPr lang="en-GB"/>
              <a:t>Third level</a:t>
            </a:r>
          </a:p>
          <a:p>
            <a:pPr lvl="1"/>
            <a:r>
              <a:rPr lang="en-GB"/>
              <a:t>Fourth level</a:t>
            </a:r>
          </a:p>
          <a:p>
            <a:pPr lvl="1"/>
            <a:r>
              <a:rPr lang="en-GB"/>
              <a:t>Fifth level</a:t>
            </a:r>
          </a:p>
        </p:txBody>
      </p:sp>
      <p:sp>
        <p:nvSpPr>
          <p:cNvPr id="11" name="Rectangle 10"/>
          <p:cNvSpPr/>
          <p:nvPr userDrawn="1"/>
        </p:nvSpPr>
        <p:spPr>
          <a:xfrm>
            <a:off x="758191" y="769620"/>
            <a:ext cx="379608" cy="110491"/>
          </a:xfrm>
          <a:prstGeom prst="rect">
            <a:avLst/>
          </a:prstGeom>
          <a:solidFill>
            <a:srgbClr val="09ED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21" name="Freeform 20">
            <a:extLst>
              <a:ext uri="{FF2B5EF4-FFF2-40B4-BE49-F238E27FC236}">
                <a16:creationId xmlns:a16="http://schemas.microsoft.com/office/drawing/2014/main" id="{61FA821A-0A50-424D-A225-45CEE1614094}"/>
              </a:ext>
            </a:extLst>
          </p:cNvPr>
          <p:cNvSpPr/>
          <p:nvPr userDrawn="1"/>
        </p:nvSpPr>
        <p:spPr>
          <a:xfrm>
            <a:off x="417802" y="4499269"/>
            <a:ext cx="4001620" cy="1963059"/>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rgbClr val="004050"/>
          </a:solidFill>
          <a:ln w="6350" cap="flat">
            <a:noFill/>
            <a:prstDash val="solid"/>
            <a:miter/>
          </a:ln>
        </p:spPr>
        <p:txBody>
          <a:bodyPr rtlCol="0" anchor="ctr"/>
          <a:lstStyle/>
          <a:p>
            <a:endParaRPr lang="en-GB" sz="1351"/>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Tree>
    <p:extLst>
      <p:ext uri="{BB962C8B-B14F-4D97-AF65-F5344CB8AC3E}">
        <p14:creationId xmlns:p14="http://schemas.microsoft.com/office/powerpoint/2010/main" val="3203859263"/>
      </p:ext>
    </p:extLst>
  </p:cSld>
  <p:clrMapOvr>
    <a:masterClrMapping/>
  </p:clrMapOvr>
  <p:extLst>
    <p:ext uri="{DCECCB84-F9BA-43D5-87BE-67443E8EF086}">
      <p15:sldGuideLst xmlns:p15="http://schemas.microsoft.com/office/powerpoint/2012/main">
        <p15:guide id="1" orient="horz" pos="845" userDrawn="1">
          <p15:clr>
            <a:srgbClr val="FBAE4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showMasterSp="0" preserve="1" userDrawn="1">
  <p:cSld name="Hope you enjoyed 02">
    <p:bg>
      <p:bgPr>
        <a:solidFill>
          <a:srgbClr val="EECF40"/>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400174" y="0"/>
            <a:ext cx="10791825" cy="685800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0902" y="302478"/>
            <a:ext cx="2643023" cy="1610367"/>
          </a:xfrm>
          <a:prstGeom prst="rect">
            <a:avLst/>
          </a:prstGeom>
        </p:spPr>
      </p:pic>
      <p:grpSp>
        <p:nvGrpSpPr>
          <p:cNvPr id="10" name="Group 9">
            <a:extLst>
              <a:ext uri="{FF2B5EF4-FFF2-40B4-BE49-F238E27FC236}">
                <a16:creationId xmlns:a16="http://schemas.microsoft.com/office/drawing/2014/main" id="{7EF9814B-F8EE-524C-AE06-C830CCA3CC9A}"/>
              </a:ext>
            </a:extLst>
          </p:cNvPr>
          <p:cNvGrpSpPr/>
          <p:nvPr userDrawn="1"/>
        </p:nvGrpSpPr>
        <p:grpSpPr>
          <a:xfrm>
            <a:off x="-1420" y="3503895"/>
            <a:ext cx="6359624" cy="2437013"/>
            <a:chOff x="-1420" y="3503895"/>
            <a:chExt cx="6359624" cy="2437013"/>
          </a:xfrm>
          <a:solidFill>
            <a:srgbClr val="004050"/>
          </a:solidFill>
        </p:grpSpPr>
        <p:sp>
          <p:nvSpPr>
            <p:cNvPr id="11" name="Freeform 10">
              <a:extLst>
                <a:ext uri="{FF2B5EF4-FFF2-40B4-BE49-F238E27FC236}">
                  <a16:creationId xmlns:a16="http://schemas.microsoft.com/office/drawing/2014/main" id="{AB85C145-5537-3145-BB2A-22C52E5CEFE3}"/>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12" name="Freeform 11">
              <a:extLst>
                <a:ext uri="{FF2B5EF4-FFF2-40B4-BE49-F238E27FC236}">
                  <a16:creationId xmlns:a16="http://schemas.microsoft.com/office/drawing/2014/main" id="{433E618D-5B5A-1247-872C-D90DEE318819}"/>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13" name="Freeform 12">
              <a:extLst>
                <a:ext uri="{FF2B5EF4-FFF2-40B4-BE49-F238E27FC236}">
                  <a16:creationId xmlns:a16="http://schemas.microsoft.com/office/drawing/2014/main" id="{6EF8876D-52B4-AE44-AA1D-D9FD95C43527}"/>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
        <p:nvSpPr>
          <p:cNvPr id="16" name="TextBox 15">
            <a:extLst>
              <a:ext uri="{FF2B5EF4-FFF2-40B4-BE49-F238E27FC236}">
                <a16:creationId xmlns:a16="http://schemas.microsoft.com/office/drawing/2014/main" id="{5685BE0E-AC9A-7D4F-B249-F8CEE505E555}"/>
              </a:ext>
            </a:extLst>
          </p:cNvPr>
          <p:cNvSpPr txBox="1"/>
          <p:nvPr userDrawn="1"/>
        </p:nvSpPr>
        <p:spPr>
          <a:xfrm>
            <a:off x="385300" y="2576109"/>
            <a:ext cx="3138017" cy="1650480"/>
          </a:xfrm>
          <a:prstGeom prst="rect">
            <a:avLst/>
          </a:prstGeom>
        </p:spPr>
        <p:txBody>
          <a:bodyPr vert="horz" wrap="square" lIns="0" tIns="0" rIns="0" bIns="0" rtlCol="0" anchor="b" anchorCtr="0">
            <a:normAutofit/>
          </a:bodyPr>
          <a:lstStyle/>
          <a:p>
            <a:pPr algn="l"/>
            <a:r>
              <a:rPr lang="en-GB" sz="4000">
                <a:latin typeface="+mj-lt"/>
              </a:rPr>
              <a:t>THANK YOU</a:t>
            </a:r>
          </a:p>
        </p:txBody>
      </p:sp>
      <p:sp>
        <p:nvSpPr>
          <p:cNvPr id="17" name="TextBox 16">
            <a:extLst>
              <a:ext uri="{FF2B5EF4-FFF2-40B4-BE49-F238E27FC236}">
                <a16:creationId xmlns:a16="http://schemas.microsoft.com/office/drawing/2014/main" id="{7F766375-58BA-FB43-9D9D-3C9B1B5222C0}"/>
              </a:ext>
            </a:extLst>
          </p:cNvPr>
          <p:cNvSpPr txBox="1"/>
          <p:nvPr userDrawn="1"/>
        </p:nvSpPr>
        <p:spPr>
          <a:xfrm>
            <a:off x="385300" y="5306004"/>
            <a:ext cx="3356386" cy="628037"/>
          </a:xfrm>
          <a:prstGeom prst="rect">
            <a:avLst/>
          </a:prstGeom>
        </p:spPr>
        <p:txBody>
          <a:bodyPr vert="horz" wrap="square" lIns="0" tIns="0" rIns="0" bIns="0" rtlCol="0" anchor="t" anchorCtr="0">
            <a:norm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GB"/>
              <a:t>Hope you enjoyed this learning journey.</a:t>
            </a:r>
          </a:p>
          <a:p>
            <a:pPr algn="l"/>
            <a:endParaRPr lang="en-GB"/>
          </a:p>
        </p:txBody>
      </p:sp>
    </p:spTree>
    <p:extLst>
      <p:ext uri="{BB962C8B-B14F-4D97-AF65-F5344CB8AC3E}">
        <p14:creationId xmlns:p14="http://schemas.microsoft.com/office/powerpoint/2010/main" val="3528479176"/>
      </p:ext>
    </p:extLst>
  </p:cSld>
  <p:clrMapOvr>
    <a:masterClrMapping/>
  </p:clrMapOvr>
  <p:extLst>
    <p:ext uri="{DCECCB84-F9BA-43D5-87BE-67443E8EF086}">
      <p15:sldGuideLst xmlns:p15="http://schemas.microsoft.com/office/powerpoint/2012/main">
        <p15:guide id="1" orient="horz" pos="3635">
          <p15:clr>
            <a:srgbClr val="FBAE4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showMasterSp="0" preserve="1" userDrawn="1">
  <p:cSld name="Title slide 1">
    <p:bg>
      <p:bgPr>
        <a:solidFill>
          <a:srgbClr val="28CFF9"/>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875020" y="0"/>
            <a:ext cx="6316980" cy="685800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10" name="Text Placeholder 6">
            <a:extLst>
              <a:ext uri="{FF2B5EF4-FFF2-40B4-BE49-F238E27FC236}">
                <a16:creationId xmlns:a16="http://schemas.microsoft.com/office/drawing/2014/main" id="{262C4C1E-84C8-CF4F-9833-9160814DB25F}"/>
              </a:ext>
            </a:extLst>
          </p:cNvPr>
          <p:cNvSpPr>
            <a:spLocks noGrp="1"/>
          </p:cNvSpPr>
          <p:nvPr>
            <p:ph type="body" sz="quarter" idx="12" hasCustomPrompt="1"/>
          </p:nvPr>
        </p:nvSpPr>
        <p:spPr>
          <a:xfrm>
            <a:off x="385300" y="5306004"/>
            <a:ext cx="3919999"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a:t>Edit text</a:t>
            </a:r>
          </a:p>
        </p:txBody>
      </p:sp>
      <p:sp>
        <p:nvSpPr>
          <p:cNvPr id="11" name="Title 1">
            <a:extLst>
              <a:ext uri="{FF2B5EF4-FFF2-40B4-BE49-F238E27FC236}">
                <a16:creationId xmlns:a16="http://schemas.microsoft.com/office/drawing/2014/main" id="{4019CC32-985F-3D43-8D57-815C3B52A637}"/>
              </a:ext>
            </a:extLst>
          </p:cNvPr>
          <p:cNvSpPr>
            <a:spLocks noGrp="1"/>
          </p:cNvSpPr>
          <p:nvPr>
            <p:ph type="ctrTitle" hasCustomPrompt="1"/>
          </p:nvPr>
        </p:nvSpPr>
        <p:spPr>
          <a:xfrm>
            <a:off x="385300" y="1914129"/>
            <a:ext cx="3919999" cy="2277604"/>
          </a:xfrm>
        </p:spPr>
        <p:txBody>
          <a:bodyPr anchor="b" anchorCtr="0">
            <a:noAutofit/>
          </a:bodyPr>
          <a:lstStyle>
            <a:lvl1pPr algn="l">
              <a:lnSpc>
                <a:spcPct val="100000"/>
              </a:lnSpc>
              <a:defRPr sz="3600" cap="all" baseline="0"/>
            </a:lvl1pPr>
          </a:lstStyle>
          <a:p>
            <a:r>
              <a:rPr lang="en-US" noProof="0"/>
              <a:t>CLICK TO EDIT TITLE</a:t>
            </a:r>
            <a:endParaRPr lang="en-GB" noProof="0"/>
          </a:p>
        </p:txBody>
      </p:sp>
      <p:grpSp>
        <p:nvGrpSpPr>
          <p:cNvPr id="12" name="Group 11">
            <a:extLst>
              <a:ext uri="{FF2B5EF4-FFF2-40B4-BE49-F238E27FC236}">
                <a16:creationId xmlns:a16="http://schemas.microsoft.com/office/drawing/2014/main" id="{372B221F-0239-A34A-ADF5-8990E5295F7C}"/>
              </a:ext>
            </a:extLst>
          </p:cNvPr>
          <p:cNvGrpSpPr/>
          <p:nvPr userDrawn="1"/>
        </p:nvGrpSpPr>
        <p:grpSpPr>
          <a:xfrm>
            <a:off x="509568" y="3503895"/>
            <a:ext cx="6359624" cy="2437013"/>
            <a:chOff x="-1420" y="3503895"/>
            <a:chExt cx="6359624" cy="2437013"/>
          </a:xfrm>
          <a:solidFill>
            <a:srgbClr val="004050"/>
          </a:solidFill>
        </p:grpSpPr>
        <p:sp>
          <p:nvSpPr>
            <p:cNvPr id="13" name="Freeform 12">
              <a:extLst>
                <a:ext uri="{FF2B5EF4-FFF2-40B4-BE49-F238E27FC236}">
                  <a16:creationId xmlns:a16="http://schemas.microsoft.com/office/drawing/2014/main" id="{A6BA2086-2BAE-7A46-B142-B9A703147CCF}"/>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14" name="Freeform 13">
              <a:extLst>
                <a:ext uri="{FF2B5EF4-FFF2-40B4-BE49-F238E27FC236}">
                  <a16:creationId xmlns:a16="http://schemas.microsoft.com/office/drawing/2014/main" id="{D6597FBC-880F-6449-915C-7086CF5708CE}"/>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15" name="Freeform 14">
              <a:extLst>
                <a:ext uri="{FF2B5EF4-FFF2-40B4-BE49-F238E27FC236}">
                  <a16:creationId xmlns:a16="http://schemas.microsoft.com/office/drawing/2014/main" id="{EFDBD310-56CB-A44B-B734-154F9BBF954B}"/>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
        <p:nvSpPr>
          <p:cNvPr id="17" name="Rectangle 16">
            <a:extLst>
              <a:ext uri="{FF2B5EF4-FFF2-40B4-BE49-F238E27FC236}">
                <a16:creationId xmlns:a16="http://schemas.microsoft.com/office/drawing/2014/main" id="{34A6CBDB-DD12-E04B-936B-30E37DB75CBE}"/>
              </a:ext>
            </a:extLst>
          </p:cNvPr>
          <p:cNvSpPr/>
          <p:nvPr userDrawn="1"/>
        </p:nvSpPr>
        <p:spPr>
          <a:xfrm>
            <a:off x="0" y="4310243"/>
            <a:ext cx="4407461" cy="227469"/>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18" name="Rectangle 17">
            <a:extLst>
              <a:ext uri="{FF2B5EF4-FFF2-40B4-BE49-F238E27FC236}">
                <a16:creationId xmlns:a16="http://schemas.microsoft.com/office/drawing/2014/main" id="{30AB1FE5-5322-E346-A736-E5C08B5B149F}"/>
              </a:ext>
            </a:extLst>
          </p:cNvPr>
          <p:cNvSpPr/>
          <p:nvPr userDrawn="1"/>
        </p:nvSpPr>
        <p:spPr>
          <a:xfrm>
            <a:off x="0" y="4903556"/>
            <a:ext cx="4407461" cy="227469"/>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Tree>
    <p:extLst>
      <p:ext uri="{BB962C8B-B14F-4D97-AF65-F5344CB8AC3E}">
        <p14:creationId xmlns:p14="http://schemas.microsoft.com/office/powerpoint/2010/main" val="2649488594"/>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showMasterSp="0" preserve="1" userDrawn="1">
  <p:cSld name="Title slide 2">
    <p:bg>
      <p:bgPr>
        <a:solidFill>
          <a:srgbClr val="00D2FE"/>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0F1EF07-579B-8642-8596-9F426AD35B5F}"/>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335409" y="-1"/>
            <a:ext cx="9023859" cy="6858001"/>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0902" y="302478"/>
            <a:ext cx="2643023" cy="1610367"/>
          </a:xfrm>
          <a:prstGeom prst="rect">
            <a:avLst/>
          </a:prstGeom>
        </p:spPr>
      </p:pic>
      <p:sp>
        <p:nvSpPr>
          <p:cNvPr id="14" name="Text Placeholder 6">
            <a:extLst>
              <a:ext uri="{FF2B5EF4-FFF2-40B4-BE49-F238E27FC236}">
                <a16:creationId xmlns:a16="http://schemas.microsoft.com/office/drawing/2014/main" id="{1A80707B-EF25-DA4C-9A4E-25ABE2DD6EB2}"/>
              </a:ext>
            </a:extLst>
          </p:cNvPr>
          <p:cNvSpPr>
            <a:spLocks noGrp="1"/>
          </p:cNvSpPr>
          <p:nvPr>
            <p:ph type="body" sz="quarter" idx="12" hasCustomPrompt="1"/>
          </p:nvPr>
        </p:nvSpPr>
        <p:spPr>
          <a:xfrm>
            <a:off x="385300" y="5306004"/>
            <a:ext cx="3919999"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a:t>Edit text</a:t>
            </a:r>
          </a:p>
        </p:txBody>
      </p:sp>
      <p:sp>
        <p:nvSpPr>
          <p:cNvPr id="15" name="Title 1">
            <a:extLst>
              <a:ext uri="{FF2B5EF4-FFF2-40B4-BE49-F238E27FC236}">
                <a16:creationId xmlns:a16="http://schemas.microsoft.com/office/drawing/2014/main" id="{D4974619-55D6-4B46-8058-443F48A5B9F3}"/>
              </a:ext>
            </a:extLst>
          </p:cNvPr>
          <p:cNvSpPr>
            <a:spLocks noGrp="1"/>
          </p:cNvSpPr>
          <p:nvPr>
            <p:ph type="ctrTitle" hasCustomPrompt="1"/>
          </p:nvPr>
        </p:nvSpPr>
        <p:spPr>
          <a:xfrm>
            <a:off x="385300" y="1914129"/>
            <a:ext cx="3919999" cy="2277604"/>
          </a:xfrm>
        </p:spPr>
        <p:txBody>
          <a:bodyPr anchor="b" anchorCtr="0">
            <a:noAutofit/>
          </a:bodyPr>
          <a:lstStyle>
            <a:lvl1pPr algn="l">
              <a:lnSpc>
                <a:spcPct val="100000"/>
              </a:lnSpc>
              <a:defRPr sz="3600" cap="all" baseline="0"/>
            </a:lvl1pPr>
          </a:lstStyle>
          <a:p>
            <a:r>
              <a:rPr lang="en-US" noProof="0"/>
              <a:t>CLICK TO EDIT TITLE</a:t>
            </a:r>
            <a:endParaRPr lang="en-GB" noProof="0"/>
          </a:p>
        </p:txBody>
      </p:sp>
      <p:grpSp>
        <p:nvGrpSpPr>
          <p:cNvPr id="16" name="Group 15">
            <a:extLst>
              <a:ext uri="{FF2B5EF4-FFF2-40B4-BE49-F238E27FC236}">
                <a16:creationId xmlns:a16="http://schemas.microsoft.com/office/drawing/2014/main" id="{E5EFA001-2A07-7243-BC28-927EDC012C51}"/>
              </a:ext>
            </a:extLst>
          </p:cNvPr>
          <p:cNvGrpSpPr/>
          <p:nvPr userDrawn="1"/>
        </p:nvGrpSpPr>
        <p:grpSpPr>
          <a:xfrm>
            <a:off x="509568" y="3503895"/>
            <a:ext cx="6359624" cy="2437013"/>
            <a:chOff x="-1420" y="3503895"/>
            <a:chExt cx="6359624" cy="2437013"/>
          </a:xfrm>
          <a:solidFill>
            <a:srgbClr val="004050"/>
          </a:solidFill>
        </p:grpSpPr>
        <p:sp>
          <p:nvSpPr>
            <p:cNvPr id="17" name="Freeform 16">
              <a:extLst>
                <a:ext uri="{FF2B5EF4-FFF2-40B4-BE49-F238E27FC236}">
                  <a16:creationId xmlns:a16="http://schemas.microsoft.com/office/drawing/2014/main" id="{B818F7F9-7D4A-584C-BCC2-5E46653308A1}"/>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18" name="Freeform 17">
              <a:extLst>
                <a:ext uri="{FF2B5EF4-FFF2-40B4-BE49-F238E27FC236}">
                  <a16:creationId xmlns:a16="http://schemas.microsoft.com/office/drawing/2014/main" id="{1B2B72B1-925A-9D45-A7E3-A8D331C22D8F}"/>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19" name="Freeform 18">
              <a:extLst>
                <a:ext uri="{FF2B5EF4-FFF2-40B4-BE49-F238E27FC236}">
                  <a16:creationId xmlns:a16="http://schemas.microsoft.com/office/drawing/2014/main" id="{728EA6FF-B806-9D4D-BC77-813904D1A189}"/>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
        <p:nvSpPr>
          <p:cNvPr id="20" name="Rectangle 19">
            <a:extLst>
              <a:ext uri="{FF2B5EF4-FFF2-40B4-BE49-F238E27FC236}">
                <a16:creationId xmlns:a16="http://schemas.microsoft.com/office/drawing/2014/main" id="{D98729A0-C6F5-EB4E-B84B-AFD37A77AB1A}"/>
              </a:ext>
            </a:extLst>
          </p:cNvPr>
          <p:cNvSpPr/>
          <p:nvPr userDrawn="1"/>
        </p:nvSpPr>
        <p:spPr>
          <a:xfrm>
            <a:off x="0" y="4310243"/>
            <a:ext cx="4407461" cy="227469"/>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21" name="Rectangle 20">
            <a:extLst>
              <a:ext uri="{FF2B5EF4-FFF2-40B4-BE49-F238E27FC236}">
                <a16:creationId xmlns:a16="http://schemas.microsoft.com/office/drawing/2014/main" id="{57FF9AFC-32F2-B044-A680-631056558128}"/>
              </a:ext>
            </a:extLst>
          </p:cNvPr>
          <p:cNvSpPr/>
          <p:nvPr userDrawn="1"/>
        </p:nvSpPr>
        <p:spPr>
          <a:xfrm>
            <a:off x="0" y="4903556"/>
            <a:ext cx="4407461" cy="227469"/>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Tree>
    <p:extLst>
      <p:ext uri="{BB962C8B-B14F-4D97-AF65-F5344CB8AC3E}">
        <p14:creationId xmlns:p14="http://schemas.microsoft.com/office/powerpoint/2010/main" val="2545982760"/>
      </p:ext>
    </p:extLst>
  </p:cSld>
  <p:clrMapOvr>
    <a:masterClrMapping/>
  </p:clrMapOvr>
  <p:extLst>
    <p:ext uri="{DCECCB84-F9BA-43D5-87BE-67443E8EF086}">
      <p15:sldGuideLst xmlns:p15="http://schemas.microsoft.com/office/powerpoint/2012/main">
        <p15:guide id="1" orient="horz" pos="3635">
          <p15:clr>
            <a:srgbClr val="FBAE4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showMasterSp="0" preserve="1" userDrawn="1">
  <p:cSld name="Title slide 3">
    <p:bg>
      <p:bgPr>
        <a:solidFill>
          <a:srgbClr val="28CEF6"/>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219200" y="0"/>
            <a:ext cx="10972800" cy="685800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0902" y="302478"/>
            <a:ext cx="2643023" cy="1610367"/>
          </a:xfrm>
          <a:prstGeom prst="rect">
            <a:avLst/>
          </a:prstGeom>
        </p:spPr>
      </p:pic>
      <p:sp>
        <p:nvSpPr>
          <p:cNvPr id="14" name="Text Placeholder 6">
            <a:extLst>
              <a:ext uri="{FF2B5EF4-FFF2-40B4-BE49-F238E27FC236}">
                <a16:creationId xmlns:a16="http://schemas.microsoft.com/office/drawing/2014/main" id="{66A49413-34FB-294F-9385-85A11FA317CA}"/>
              </a:ext>
            </a:extLst>
          </p:cNvPr>
          <p:cNvSpPr>
            <a:spLocks noGrp="1"/>
          </p:cNvSpPr>
          <p:nvPr>
            <p:ph type="body" sz="quarter" idx="12" hasCustomPrompt="1"/>
          </p:nvPr>
        </p:nvSpPr>
        <p:spPr>
          <a:xfrm>
            <a:off x="385300" y="5306004"/>
            <a:ext cx="3919999"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a:t>Edit text</a:t>
            </a:r>
          </a:p>
        </p:txBody>
      </p:sp>
      <p:sp>
        <p:nvSpPr>
          <p:cNvPr id="15" name="Title 1">
            <a:extLst>
              <a:ext uri="{FF2B5EF4-FFF2-40B4-BE49-F238E27FC236}">
                <a16:creationId xmlns:a16="http://schemas.microsoft.com/office/drawing/2014/main" id="{F4F1BC14-DBE6-B346-AC8F-414C9E832986}"/>
              </a:ext>
            </a:extLst>
          </p:cNvPr>
          <p:cNvSpPr>
            <a:spLocks noGrp="1"/>
          </p:cNvSpPr>
          <p:nvPr>
            <p:ph type="ctrTitle" hasCustomPrompt="1"/>
          </p:nvPr>
        </p:nvSpPr>
        <p:spPr>
          <a:xfrm>
            <a:off x="385300" y="1914129"/>
            <a:ext cx="3919999" cy="2277604"/>
          </a:xfrm>
        </p:spPr>
        <p:txBody>
          <a:bodyPr anchor="b" anchorCtr="0">
            <a:noAutofit/>
          </a:bodyPr>
          <a:lstStyle>
            <a:lvl1pPr algn="l">
              <a:lnSpc>
                <a:spcPct val="100000"/>
              </a:lnSpc>
              <a:defRPr sz="3600" cap="all" baseline="0"/>
            </a:lvl1pPr>
          </a:lstStyle>
          <a:p>
            <a:r>
              <a:rPr lang="en-US" noProof="0"/>
              <a:t>CLICK TO EDIT TITLE</a:t>
            </a:r>
            <a:endParaRPr lang="en-GB" noProof="0"/>
          </a:p>
        </p:txBody>
      </p:sp>
      <p:grpSp>
        <p:nvGrpSpPr>
          <p:cNvPr id="16" name="Group 15">
            <a:extLst>
              <a:ext uri="{FF2B5EF4-FFF2-40B4-BE49-F238E27FC236}">
                <a16:creationId xmlns:a16="http://schemas.microsoft.com/office/drawing/2014/main" id="{B1DD9F8D-3F97-3C4C-90B2-58128F954DC0}"/>
              </a:ext>
            </a:extLst>
          </p:cNvPr>
          <p:cNvGrpSpPr/>
          <p:nvPr userDrawn="1"/>
        </p:nvGrpSpPr>
        <p:grpSpPr>
          <a:xfrm>
            <a:off x="509568" y="3503895"/>
            <a:ext cx="6359624" cy="2437013"/>
            <a:chOff x="-1420" y="3503895"/>
            <a:chExt cx="6359624" cy="2437013"/>
          </a:xfrm>
          <a:solidFill>
            <a:srgbClr val="004050"/>
          </a:solidFill>
        </p:grpSpPr>
        <p:sp>
          <p:nvSpPr>
            <p:cNvPr id="17" name="Freeform 16">
              <a:extLst>
                <a:ext uri="{FF2B5EF4-FFF2-40B4-BE49-F238E27FC236}">
                  <a16:creationId xmlns:a16="http://schemas.microsoft.com/office/drawing/2014/main" id="{D3846F94-F95D-E542-813C-308A64057545}"/>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18" name="Freeform 17">
              <a:extLst>
                <a:ext uri="{FF2B5EF4-FFF2-40B4-BE49-F238E27FC236}">
                  <a16:creationId xmlns:a16="http://schemas.microsoft.com/office/drawing/2014/main" id="{29FDA10F-2226-AB49-96BA-AD7CB08A2205}"/>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19" name="Freeform 18">
              <a:extLst>
                <a:ext uri="{FF2B5EF4-FFF2-40B4-BE49-F238E27FC236}">
                  <a16:creationId xmlns:a16="http://schemas.microsoft.com/office/drawing/2014/main" id="{7601E4C4-72EA-2442-8F9F-1EE749DA9F05}"/>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
        <p:nvSpPr>
          <p:cNvPr id="20" name="Rectangle 19">
            <a:extLst>
              <a:ext uri="{FF2B5EF4-FFF2-40B4-BE49-F238E27FC236}">
                <a16:creationId xmlns:a16="http://schemas.microsoft.com/office/drawing/2014/main" id="{B60B37D9-EC58-EB49-93DF-CAF1B8EB68E6}"/>
              </a:ext>
            </a:extLst>
          </p:cNvPr>
          <p:cNvSpPr/>
          <p:nvPr userDrawn="1"/>
        </p:nvSpPr>
        <p:spPr>
          <a:xfrm>
            <a:off x="0" y="4310243"/>
            <a:ext cx="4407461" cy="227469"/>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21" name="Rectangle 20">
            <a:extLst>
              <a:ext uri="{FF2B5EF4-FFF2-40B4-BE49-F238E27FC236}">
                <a16:creationId xmlns:a16="http://schemas.microsoft.com/office/drawing/2014/main" id="{76D1C9C3-F427-314F-B186-F33DCA498107}"/>
              </a:ext>
            </a:extLst>
          </p:cNvPr>
          <p:cNvSpPr/>
          <p:nvPr userDrawn="1"/>
        </p:nvSpPr>
        <p:spPr>
          <a:xfrm>
            <a:off x="0" y="4903556"/>
            <a:ext cx="4407461" cy="227469"/>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Tree>
    <p:extLst>
      <p:ext uri="{BB962C8B-B14F-4D97-AF65-F5344CB8AC3E}">
        <p14:creationId xmlns:p14="http://schemas.microsoft.com/office/powerpoint/2010/main" val="2351299355"/>
      </p:ext>
    </p:extLst>
  </p:cSld>
  <p:clrMapOvr>
    <a:masterClrMapping/>
  </p:clrMapOvr>
  <p:extLst>
    <p:ext uri="{DCECCB84-F9BA-43D5-87BE-67443E8EF086}">
      <p15:sldGuideLst xmlns:p15="http://schemas.microsoft.com/office/powerpoint/2012/main">
        <p15:guide id="1" orient="horz" pos="3635">
          <p15:clr>
            <a:srgbClr val="FBAE4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showMasterSp="0" preserve="1" userDrawn="1">
  <p:cSld name="1_Housekeeping">
    <p:bg>
      <p:bgPr>
        <a:solidFill>
          <a:srgbClr val="28CEF6"/>
        </a:solidFill>
        <a:effectLst/>
      </p:bgPr>
    </p:bg>
    <p:spTree>
      <p:nvGrpSpPr>
        <p:cNvPr id="1" name=""/>
        <p:cNvGrpSpPr/>
        <p:nvPr/>
      </p:nvGrpSpPr>
      <p:grpSpPr>
        <a:xfrm>
          <a:off x="0" y="0"/>
          <a:ext cx="0" cy="0"/>
          <a:chOff x="0" y="0"/>
          <a:chExt cx="0" cy="0"/>
        </a:xfrm>
      </p:grpSpPr>
      <p:sp>
        <p:nvSpPr>
          <p:cNvPr id="12" name="object 3">
            <a:extLst>
              <a:ext uri="{FF2B5EF4-FFF2-40B4-BE49-F238E27FC236}">
                <a16:creationId xmlns:a16="http://schemas.microsoft.com/office/drawing/2014/main" id="{3344A4B7-0EC8-AD4A-8611-5B12AB419DC2}"/>
              </a:ext>
            </a:extLst>
          </p:cNvPr>
          <p:cNvSpPr/>
          <p:nvPr userDrawn="1"/>
        </p:nvSpPr>
        <p:spPr>
          <a:xfrm>
            <a:off x="0" y="1"/>
            <a:ext cx="11808125" cy="4657785"/>
          </a:xfrm>
          <a:custGeom>
            <a:avLst/>
            <a:gdLst/>
            <a:ahLst/>
            <a:cxnLst/>
            <a:rect l="l" t="t" r="r" b="b"/>
            <a:pathLst>
              <a:path w="15645765" h="6171565">
                <a:moveTo>
                  <a:pt x="12954792" y="0"/>
                </a:moveTo>
                <a:lnTo>
                  <a:pt x="9989330" y="0"/>
                </a:lnTo>
                <a:lnTo>
                  <a:pt x="11612737" y="1621505"/>
                </a:lnTo>
                <a:lnTo>
                  <a:pt x="11603898" y="1638231"/>
                </a:lnTo>
                <a:lnTo>
                  <a:pt x="0" y="1638231"/>
                </a:lnTo>
                <a:lnTo>
                  <a:pt x="0" y="3701600"/>
                </a:lnTo>
                <a:lnTo>
                  <a:pt x="11623393" y="3701600"/>
                </a:lnTo>
                <a:lnTo>
                  <a:pt x="9157358" y="6164994"/>
                </a:lnTo>
                <a:lnTo>
                  <a:pt x="9229199" y="6169201"/>
                </a:lnTo>
                <a:lnTo>
                  <a:pt x="9246778" y="6169604"/>
                </a:lnTo>
                <a:lnTo>
                  <a:pt x="12044487" y="6171255"/>
                </a:lnTo>
                <a:lnTo>
                  <a:pt x="12085365" y="6167625"/>
                </a:lnTo>
                <a:lnTo>
                  <a:pt x="12120998" y="6156469"/>
                </a:lnTo>
                <a:lnTo>
                  <a:pt x="12153240" y="6137640"/>
                </a:lnTo>
                <a:lnTo>
                  <a:pt x="12183945" y="6110993"/>
                </a:lnTo>
                <a:lnTo>
                  <a:pt x="15546143" y="2748262"/>
                </a:lnTo>
                <a:lnTo>
                  <a:pt x="15566761" y="2730440"/>
                </a:lnTo>
                <a:lnTo>
                  <a:pt x="15590311" y="2713899"/>
                </a:lnTo>
                <a:lnTo>
                  <a:pt x="15616627" y="2696820"/>
                </a:lnTo>
                <a:lnTo>
                  <a:pt x="15645546" y="2677383"/>
                </a:lnTo>
                <a:lnTo>
                  <a:pt x="15617183" y="2654144"/>
                </a:lnTo>
                <a:lnTo>
                  <a:pt x="15594873" y="2636172"/>
                </a:lnTo>
                <a:lnTo>
                  <a:pt x="15577002" y="2621305"/>
                </a:lnTo>
                <a:lnTo>
                  <a:pt x="15561955" y="2607381"/>
                </a:lnTo>
                <a:lnTo>
                  <a:pt x="12954792" y="0"/>
                </a:lnTo>
                <a:close/>
              </a:path>
            </a:pathLst>
          </a:custGeom>
          <a:solidFill>
            <a:schemeClr val="tx1"/>
          </a:solidFill>
        </p:spPr>
        <p:txBody>
          <a:bodyPr wrap="square" lIns="0" tIns="0" rIns="0" bIns="0" rtlCol="0"/>
          <a:lstStyle/>
          <a:p>
            <a:endParaRPr sz="1029"/>
          </a:p>
        </p:txBody>
      </p:sp>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3433681"/>
            <a:ext cx="5627171" cy="607967"/>
          </a:xfrm>
        </p:spPr>
        <p:txBody>
          <a:bodyPr anchor="t" anchorCtr="0">
            <a:noAutofit/>
          </a:bodyPr>
          <a:lstStyle>
            <a:lvl1pPr algn="l">
              <a:lnSpc>
                <a:spcPct val="100000"/>
              </a:lnSpc>
              <a:defRPr sz="4000" cap="all" baseline="0">
                <a:solidFill>
                  <a:schemeClr val="tx1"/>
                </a:solidFill>
              </a:defRPr>
            </a:lvl1pPr>
          </a:lstStyle>
          <a:p>
            <a:r>
              <a:rPr lang="en-US" noProof="0"/>
              <a:t>Housekeeping</a:t>
            </a:r>
            <a:endParaRPr lang="en-GB" noProof="0"/>
          </a:p>
        </p:txBody>
      </p:sp>
      <p:pic>
        <p:nvPicPr>
          <p:cNvPr id="7" name="Graphic 31">
            <a:extLst>
              <a:ext uri="{FF2B5EF4-FFF2-40B4-BE49-F238E27FC236}">
                <a16:creationId xmlns:a16="http://schemas.microsoft.com/office/drawing/2014/main" id="{946BC297-6DCC-9247-92F8-7D44337135AE}"/>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6" name="Text Placeholder 6">
            <a:extLst>
              <a:ext uri="{FF2B5EF4-FFF2-40B4-BE49-F238E27FC236}">
                <a16:creationId xmlns:a16="http://schemas.microsoft.com/office/drawing/2014/main" id="{91EB17D6-1862-9E4C-AC48-E047218919E4}"/>
              </a:ext>
            </a:extLst>
          </p:cNvPr>
          <p:cNvSpPr>
            <a:spLocks noGrp="1"/>
          </p:cNvSpPr>
          <p:nvPr>
            <p:ph type="body" sz="quarter" idx="12" hasCustomPrompt="1"/>
          </p:nvPr>
        </p:nvSpPr>
        <p:spPr>
          <a:xfrm>
            <a:off x="384783" y="4333505"/>
            <a:ext cx="5627171" cy="1747940"/>
          </a:xfrm>
        </p:spPr>
        <p:txBody>
          <a:bodyPr/>
          <a:lstStyle>
            <a:lvl1pPr marL="342900" marR="0" indent="-342900" algn="l" defTabSz="914400" rtl="0" eaLnBrk="1" fontAlgn="auto" latinLnBrk="0" hangingPunct="1">
              <a:lnSpc>
                <a:spcPct val="100000"/>
              </a:lnSpc>
              <a:spcBef>
                <a:spcPts val="0"/>
              </a:spcBef>
              <a:spcAft>
                <a:spcPts val="600"/>
              </a:spcAft>
              <a:buClrTx/>
              <a:buSzPct val="115000"/>
              <a:buFont typeface="Arial" panose="020B0604020202020204" pitchFamily="34" charset="0"/>
              <a:buChar char="•"/>
              <a:tabLst/>
              <a:defRPr sz="2000" b="1" i="0" baseline="0">
                <a:solidFill>
                  <a:schemeClr val="tx1"/>
                </a:solidFill>
              </a:defRPr>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a:t>Edit text</a:t>
            </a:r>
          </a:p>
        </p:txBody>
      </p:sp>
    </p:spTree>
    <p:extLst>
      <p:ext uri="{BB962C8B-B14F-4D97-AF65-F5344CB8AC3E}">
        <p14:creationId xmlns:p14="http://schemas.microsoft.com/office/powerpoint/2010/main" val="756984059"/>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showMasterSp="0" preserve="1" userDrawn="1">
  <p:cSld name="Meet &amp; Greet 3">
    <p:bg>
      <p:bgPr>
        <a:solidFill>
          <a:srgbClr val="28CFF9"/>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225139" y="0"/>
            <a:ext cx="10972800" cy="6858000"/>
          </a:xfrm>
          <a:prstGeom prst="rect">
            <a:avLst/>
          </a:prstGeom>
        </p:spPr>
      </p:pic>
      <p:pic>
        <p:nvPicPr>
          <p:cNvPr id="16"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69739" y="377825"/>
            <a:ext cx="738525" cy="522000"/>
          </a:xfrm>
          <a:prstGeom prst="rect">
            <a:avLst/>
          </a:prstGeom>
        </p:spPr>
      </p:pic>
      <p:sp>
        <p:nvSpPr>
          <p:cNvPr id="17"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1706477"/>
            <a:ext cx="5627171" cy="808123"/>
          </a:xfrm>
        </p:spPr>
        <p:txBody>
          <a:bodyPr anchor="t" anchorCtr="0">
            <a:noAutofit/>
          </a:bodyPr>
          <a:lstStyle>
            <a:lvl1pPr algn="l">
              <a:lnSpc>
                <a:spcPts val="6000"/>
              </a:lnSpc>
              <a:defRPr sz="4000">
                <a:solidFill>
                  <a:srgbClr val="004050"/>
                </a:solidFill>
              </a:defRPr>
            </a:lvl1pPr>
          </a:lstStyle>
          <a:p>
            <a:r>
              <a:rPr lang="en-US" noProof="0"/>
              <a:t>Meet &amp; Greet</a:t>
            </a:r>
            <a:endParaRPr lang="en-GB" noProof="0"/>
          </a:p>
        </p:txBody>
      </p:sp>
      <p:sp>
        <p:nvSpPr>
          <p:cNvPr id="18" name="Text Placeholder 3"/>
          <p:cNvSpPr>
            <a:spLocks noGrp="1"/>
          </p:cNvSpPr>
          <p:nvPr>
            <p:ph type="body" sz="quarter" idx="10" hasCustomPrompt="1"/>
          </p:nvPr>
        </p:nvSpPr>
        <p:spPr>
          <a:xfrm>
            <a:off x="384785" y="2915404"/>
            <a:ext cx="4679121" cy="709613"/>
          </a:xfrm>
        </p:spPr>
        <p:txBody>
          <a:bodyPr/>
          <a:lstStyle>
            <a:lvl1pPr>
              <a:lnSpc>
                <a:spcPct val="100000"/>
              </a:lnSpc>
              <a:defRPr b="1" baseline="0"/>
            </a:lvl1pPr>
          </a:lstStyle>
          <a:p>
            <a:pPr lvl="0"/>
            <a:r>
              <a:rPr lang="en-US"/>
              <a:t>Click to edit instructions</a:t>
            </a:r>
          </a:p>
        </p:txBody>
      </p:sp>
    </p:spTree>
    <p:extLst>
      <p:ext uri="{BB962C8B-B14F-4D97-AF65-F5344CB8AC3E}">
        <p14:creationId xmlns:p14="http://schemas.microsoft.com/office/powerpoint/2010/main" val="2935388552"/>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showMasterSp="0" preserve="1" userDrawn="1">
  <p:cSld name="1_Meet &amp; Greet 3">
    <p:bg>
      <p:bgPr>
        <a:solidFill>
          <a:srgbClr val="00D2FE"/>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1B98D02-2742-BF4B-973B-5C60C3BD0197}"/>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807823" y="0"/>
            <a:ext cx="7384178" cy="6858000"/>
          </a:xfrm>
          <a:prstGeom prst="rect">
            <a:avLst/>
          </a:prstGeom>
        </p:spPr>
      </p:pic>
      <p:pic>
        <p:nvPicPr>
          <p:cNvPr id="16"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69739" y="377825"/>
            <a:ext cx="738525" cy="522000"/>
          </a:xfrm>
          <a:prstGeom prst="rect">
            <a:avLst/>
          </a:prstGeom>
        </p:spPr>
      </p:pic>
      <p:sp>
        <p:nvSpPr>
          <p:cNvPr id="17"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1706477"/>
            <a:ext cx="5627171" cy="808123"/>
          </a:xfrm>
        </p:spPr>
        <p:txBody>
          <a:bodyPr anchor="t" anchorCtr="0">
            <a:noAutofit/>
          </a:bodyPr>
          <a:lstStyle>
            <a:lvl1pPr algn="l">
              <a:lnSpc>
                <a:spcPts val="6000"/>
              </a:lnSpc>
              <a:defRPr sz="4000">
                <a:solidFill>
                  <a:srgbClr val="004050"/>
                </a:solidFill>
              </a:defRPr>
            </a:lvl1pPr>
          </a:lstStyle>
          <a:p>
            <a:r>
              <a:rPr lang="en-US" noProof="0"/>
              <a:t>Meet &amp; Greet</a:t>
            </a:r>
            <a:endParaRPr lang="en-GB" noProof="0"/>
          </a:p>
        </p:txBody>
      </p:sp>
      <p:sp>
        <p:nvSpPr>
          <p:cNvPr id="18" name="Text Placeholder 3"/>
          <p:cNvSpPr>
            <a:spLocks noGrp="1"/>
          </p:cNvSpPr>
          <p:nvPr>
            <p:ph type="body" sz="quarter" idx="10" hasCustomPrompt="1"/>
          </p:nvPr>
        </p:nvSpPr>
        <p:spPr>
          <a:xfrm>
            <a:off x="384785" y="2915404"/>
            <a:ext cx="4679121" cy="709613"/>
          </a:xfrm>
        </p:spPr>
        <p:txBody>
          <a:bodyPr/>
          <a:lstStyle>
            <a:lvl1pPr>
              <a:lnSpc>
                <a:spcPct val="100000"/>
              </a:lnSpc>
              <a:defRPr b="1" baseline="0"/>
            </a:lvl1pPr>
          </a:lstStyle>
          <a:p>
            <a:pPr lvl="0"/>
            <a:r>
              <a:rPr lang="en-US"/>
              <a:t>Click to edit instructions</a:t>
            </a:r>
          </a:p>
        </p:txBody>
      </p:sp>
    </p:spTree>
    <p:extLst>
      <p:ext uri="{BB962C8B-B14F-4D97-AF65-F5344CB8AC3E}">
        <p14:creationId xmlns:p14="http://schemas.microsoft.com/office/powerpoint/2010/main" val="1685183369"/>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showMasterSp="0" preserve="1" userDrawn="1">
  <p:cSld name="Section Divider_01">
    <p:bg>
      <p:bgPr>
        <a:solidFill>
          <a:srgbClr val="28CEF6"/>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51C13B23-0164-1C4E-9E7A-3F1ECA7824F7}"/>
              </a:ext>
            </a:extLst>
          </p:cNvPr>
          <p:cNvGrpSpPr/>
          <p:nvPr userDrawn="1"/>
        </p:nvGrpSpPr>
        <p:grpSpPr>
          <a:xfrm>
            <a:off x="3297653" y="2366579"/>
            <a:ext cx="7767721" cy="4491421"/>
            <a:chOff x="7799133" y="1870745"/>
            <a:chExt cx="1010349" cy="584292"/>
          </a:xfrm>
          <a:solidFill>
            <a:schemeClr val="tx1"/>
          </a:solidFill>
        </p:grpSpPr>
        <p:sp>
          <p:nvSpPr>
            <p:cNvPr id="10" name="Freeform 9">
              <a:extLst>
                <a:ext uri="{FF2B5EF4-FFF2-40B4-BE49-F238E27FC236}">
                  <a16:creationId xmlns:a16="http://schemas.microsoft.com/office/drawing/2014/main" id="{2F450B4C-241D-A544-BBEF-175E01D6A139}"/>
                </a:ext>
              </a:extLst>
            </p:cNvPr>
            <p:cNvSpPr/>
            <p:nvPr/>
          </p:nvSpPr>
          <p:spPr>
            <a:xfrm>
              <a:off x="7799260" y="1870745"/>
              <a:ext cx="749300" cy="247650"/>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9300" h="247650">
                  <a:moveTo>
                    <a:pt x="749871" y="248186"/>
                  </a:moveTo>
                  <a:lnTo>
                    <a:pt x="0" y="248186"/>
                  </a:lnTo>
                  <a:lnTo>
                    <a:pt x="0" y="192497"/>
                  </a:lnTo>
                  <a:lnTo>
                    <a:pt x="603885" y="192497"/>
                  </a:lnTo>
                  <a:cubicBezTo>
                    <a:pt x="546036" y="134140"/>
                    <a:pt x="492760" y="74768"/>
                    <a:pt x="457200" y="219"/>
                  </a:cubicBezTo>
                  <a:cubicBezTo>
                    <a:pt x="477583" y="219"/>
                    <a:pt x="496443" y="854"/>
                    <a:pt x="515239" y="219"/>
                  </a:cubicBezTo>
                  <a:cubicBezTo>
                    <a:pt x="524031" y="-1141"/>
                    <a:pt x="532543" y="3956"/>
                    <a:pt x="535495" y="12347"/>
                  </a:cubicBezTo>
                  <a:cubicBezTo>
                    <a:pt x="553057" y="45816"/>
                    <a:pt x="574730" y="76961"/>
                    <a:pt x="600011" y="105057"/>
                  </a:cubicBezTo>
                  <a:cubicBezTo>
                    <a:pt x="643639" y="155126"/>
                    <a:pt x="691855" y="201004"/>
                    <a:pt x="744030" y="242090"/>
                  </a:cubicBezTo>
                  <a:cubicBezTo>
                    <a:pt x="745808" y="243551"/>
                    <a:pt x="747585" y="245011"/>
                    <a:pt x="749236" y="246535"/>
                  </a:cubicBezTo>
                  <a:cubicBezTo>
                    <a:pt x="749554" y="246599"/>
                    <a:pt x="749554" y="247170"/>
                    <a:pt x="749871" y="248186"/>
                  </a:cubicBezTo>
                  <a:close/>
                </a:path>
              </a:pathLst>
            </a:custGeom>
            <a:grpFill/>
            <a:ln w="6350" cap="flat">
              <a:noFill/>
              <a:prstDash val="solid"/>
              <a:miter/>
            </a:ln>
          </p:spPr>
          <p:txBody>
            <a:bodyPr rtlCol="0" anchor="ctr"/>
            <a:lstStyle/>
            <a:p>
              <a:endParaRPr lang="en-GB" sz="1351"/>
            </a:p>
          </p:txBody>
        </p:sp>
        <p:sp>
          <p:nvSpPr>
            <p:cNvPr id="11" name="Freeform 10">
              <a:extLst>
                <a:ext uri="{FF2B5EF4-FFF2-40B4-BE49-F238E27FC236}">
                  <a16:creationId xmlns:a16="http://schemas.microsoft.com/office/drawing/2014/main" id="{9B9C1B07-7BAD-DD4F-97E1-2FD89B2D1C40}"/>
                </a:ext>
              </a:extLst>
            </p:cNvPr>
            <p:cNvSpPr/>
            <p:nvPr/>
          </p:nvSpPr>
          <p:spPr>
            <a:xfrm>
              <a:off x="7799133" y="2208657"/>
              <a:ext cx="749300" cy="241300"/>
            </a:xfrm>
            <a:custGeom>
              <a:avLst/>
              <a:gdLst>
                <a:gd name="connsiteX0" fmla="*/ 601091 w 749300"/>
                <a:gd name="connsiteY0" fmla="*/ 55689 h 241300"/>
                <a:gd name="connsiteX1" fmla="*/ 0 w 749300"/>
                <a:gd name="connsiteY1" fmla="*/ 55689 h 241300"/>
                <a:gd name="connsiteX2" fmla="*/ 0 w 749300"/>
                <a:gd name="connsiteY2" fmla="*/ 0 h 241300"/>
                <a:gd name="connsiteX3" fmla="*/ 751269 w 749300"/>
                <a:gd name="connsiteY3" fmla="*/ 0 h 241300"/>
                <a:gd name="connsiteX4" fmla="*/ 720598 w 749300"/>
                <a:gd name="connsiteY4" fmla="*/ 25845 h 241300"/>
                <a:gd name="connsiteX5" fmla="*/ 586550 w 749300"/>
                <a:gd name="connsiteY5" fmla="*/ 159893 h 241300"/>
                <a:gd name="connsiteX6" fmla="*/ 531813 w 749300"/>
                <a:gd name="connsiteY6" fmla="*/ 241871 h 241300"/>
                <a:gd name="connsiteX7" fmla="*/ 524701 w 749300"/>
                <a:gd name="connsiteY7" fmla="*/ 246824 h 241300"/>
                <a:gd name="connsiteX8" fmla="*/ 461835 w 749300"/>
                <a:gd name="connsiteY8" fmla="*/ 246824 h 241300"/>
                <a:gd name="connsiteX9" fmla="*/ 458216 w 749300"/>
                <a:gd name="connsiteY9" fmla="*/ 246317 h 241300"/>
                <a:gd name="connsiteX10" fmla="*/ 522478 w 749300"/>
                <a:gd name="connsiteY10" fmla="*/ 144717 h 241300"/>
                <a:gd name="connsiteX11" fmla="*/ 601091 w 749300"/>
                <a:gd name="connsiteY11" fmla="*/ 55689 h 241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9300" h="241300">
                  <a:moveTo>
                    <a:pt x="601091" y="55689"/>
                  </a:moveTo>
                  <a:lnTo>
                    <a:pt x="0" y="55689"/>
                  </a:lnTo>
                  <a:lnTo>
                    <a:pt x="0" y="0"/>
                  </a:lnTo>
                  <a:lnTo>
                    <a:pt x="751269" y="0"/>
                  </a:lnTo>
                  <a:cubicBezTo>
                    <a:pt x="740220" y="9335"/>
                    <a:pt x="730377" y="17526"/>
                    <a:pt x="720598" y="25845"/>
                  </a:cubicBezTo>
                  <a:cubicBezTo>
                    <a:pt x="672008" y="66441"/>
                    <a:pt x="627146" y="111303"/>
                    <a:pt x="586550" y="159893"/>
                  </a:cubicBezTo>
                  <a:cubicBezTo>
                    <a:pt x="565442" y="185196"/>
                    <a:pt x="547093" y="212678"/>
                    <a:pt x="531813" y="241871"/>
                  </a:cubicBezTo>
                  <a:cubicBezTo>
                    <a:pt x="530328" y="244527"/>
                    <a:pt x="527706" y="246353"/>
                    <a:pt x="524701" y="246824"/>
                  </a:cubicBezTo>
                  <a:cubicBezTo>
                    <a:pt x="503746" y="247205"/>
                    <a:pt x="482791" y="246824"/>
                    <a:pt x="461835" y="246824"/>
                  </a:cubicBezTo>
                  <a:cubicBezTo>
                    <a:pt x="460621" y="246721"/>
                    <a:pt x="459412" y="246551"/>
                    <a:pt x="458216" y="246317"/>
                  </a:cubicBezTo>
                  <a:cubicBezTo>
                    <a:pt x="475005" y="209733"/>
                    <a:pt x="496619" y="175563"/>
                    <a:pt x="522478" y="144717"/>
                  </a:cubicBezTo>
                  <a:cubicBezTo>
                    <a:pt x="547751" y="114554"/>
                    <a:pt x="574802" y="85471"/>
                    <a:pt x="601091" y="55689"/>
                  </a:cubicBezTo>
                  <a:close/>
                </a:path>
              </a:pathLst>
            </a:custGeom>
            <a:grpFill/>
            <a:ln w="6350" cap="flat">
              <a:noFill/>
              <a:prstDash val="solid"/>
              <a:miter/>
            </a:ln>
          </p:spPr>
          <p:txBody>
            <a:bodyPr rtlCol="0" anchor="ctr"/>
            <a:lstStyle/>
            <a:p>
              <a:endParaRPr lang="en-GB" sz="1351"/>
            </a:p>
          </p:txBody>
        </p:sp>
        <p:sp>
          <p:nvSpPr>
            <p:cNvPr id="13" name="Freeform 12">
              <a:extLst>
                <a:ext uri="{FF2B5EF4-FFF2-40B4-BE49-F238E27FC236}">
                  <a16:creationId xmlns:a16="http://schemas.microsoft.com/office/drawing/2014/main" id="{17BA7C41-EA1C-2F4D-90C7-EC472AB85B8A}"/>
                </a:ext>
              </a:extLst>
            </p:cNvPr>
            <p:cNvSpPr/>
            <p:nvPr/>
          </p:nvSpPr>
          <p:spPr>
            <a:xfrm>
              <a:off x="8428482" y="1870837"/>
              <a:ext cx="381000" cy="584200"/>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sz="1351"/>
            </a:p>
          </p:txBody>
        </p:sp>
      </p:grpSp>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1169541"/>
            <a:ext cx="5627171" cy="2277604"/>
          </a:xfrm>
        </p:spPr>
        <p:txBody>
          <a:bodyPr anchor="b" anchorCtr="0">
            <a:noAutofit/>
          </a:bodyPr>
          <a:lstStyle>
            <a:lvl1pPr algn="l">
              <a:lnSpc>
                <a:spcPct val="100000"/>
              </a:lnSpc>
              <a:defRPr sz="4000">
                <a:solidFill>
                  <a:schemeClr val="tx1"/>
                </a:solidFill>
              </a:defRPr>
            </a:lvl1pPr>
          </a:lstStyle>
          <a:p>
            <a:r>
              <a:rPr lang="en-US" noProof="0"/>
              <a:t>CLICK TO EDIT TITLE</a:t>
            </a:r>
            <a:endParaRPr lang="en-GB" noProof="0"/>
          </a:p>
        </p:txBody>
      </p:sp>
      <p:sp>
        <p:nvSpPr>
          <p:cNvPr id="2" name="Rectangle 1"/>
          <p:cNvSpPr/>
          <p:nvPr userDrawn="1"/>
        </p:nvSpPr>
        <p:spPr>
          <a:xfrm>
            <a:off x="0" y="3843795"/>
            <a:ext cx="8229600" cy="432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14" name="Rectangle 13"/>
          <p:cNvSpPr/>
          <p:nvPr userDrawn="1"/>
        </p:nvSpPr>
        <p:spPr>
          <a:xfrm>
            <a:off x="-10131" y="4967139"/>
            <a:ext cx="8239732" cy="432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pic>
        <p:nvPicPr>
          <p:cNvPr id="15"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764300075"/>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showMasterSp="0" preserve="1" userDrawn="1">
  <p:cSld name="Section Divider_02">
    <p:bg>
      <p:bgPr>
        <a:solidFill>
          <a:srgbClr val="28CEF6"/>
        </a:solidFill>
        <a:effectLst/>
      </p:bgPr>
    </p:bg>
    <p:spTree>
      <p:nvGrpSpPr>
        <p:cNvPr id="1" name=""/>
        <p:cNvGrpSpPr/>
        <p:nvPr/>
      </p:nvGrpSpPr>
      <p:grpSpPr>
        <a:xfrm>
          <a:off x="0" y="0"/>
          <a:ext cx="0" cy="0"/>
          <a:chOff x="0" y="0"/>
          <a:chExt cx="0" cy="0"/>
        </a:xfrm>
      </p:grpSpPr>
      <p:sp>
        <p:nvSpPr>
          <p:cNvPr id="11" name="Freeform 10">
            <a:extLst>
              <a:ext uri="{FF2B5EF4-FFF2-40B4-BE49-F238E27FC236}">
                <a16:creationId xmlns:a16="http://schemas.microsoft.com/office/drawing/2014/main" id="{61FA821A-0A50-424D-A225-45CEE1614094}"/>
              </a:ext>
            </a:extLst>
          </p:cNvPr>
          <p:cNvSpPr/>
          <p:nvPr userDrawn="1"/>
        </p:nvSpPr>
        <p:spPr>
          <a:xfrm>
            <a:off x="-476898" y="-23149"/>
            <a:ext cx="10532124" cy="4160144"/>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tx1"/>
          </a:solidFill>
          <a:ln w="6350" cap="flat">
            <a:noFill/>
            <a:prstDash val="solid"/>
            <a:miter/>
          </a:ln>
        </p:spPr>
        <p:txBody>
          <a:bodyPr rtlCol="0" anchor="ctr"/>
          <a:lstStyle/>
          <a:p>
            <a:endParaRPr lang="en-GB" sz="1351"/>
          </a:p>
        </p:txBody>
      </p:sp>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2991775"/>
            <a:ext cx="5627171" cy="1996915"/>
          </a:xfrm>
        </p:spPr>
        <p:txBody>
          <a:bodyPr anchor="t" anchorCtr="0">
            <a:noAutofit/>
          </a:bodyPr>
          <a:lstStyle>
            <a:lvl1pPr algn="l">
              <a:lnSpc>
                <a:spcPts val="6000"/>
              </a:lnSpc>
              <a:defRPr sz="4000" cap="all" baseline="0">
                <a:solidFill>
                  <a:schemeClr val="tx1"/>
                </a:solidFill>
              </a:defRPr>
            </a:lvl1pPr>
          </a:lstStyle>
          <a:p>
            <a:r>
              <a:rPr lang="en-US" noProof="0"/>
              <a:t>CLICK TO EDIT TITLE</a:t>
            </a:r>
            <a:endParaRPr lang="en-GB" noProof="0"/>
          </a:p>
        </p:txBody>
      </p:sp>
      <p:pic>
        <p:nvPicPr>
          <p:cNvPr id="9"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2067706718"/>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showMasterSp="0" preserve="1" userDrawn="1">
  <p:cSld name="Section Divider_03">
    <p:bg>
      <p:bgPr>
        <a:solidFill>
          <a:srgbClr val="28CEF6"/>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2334828"/>
            <a:ext cx="5627171" cy="1828801"/>
          </a:xfrm>
        </p:spPr>
        <p:txBody>
          <a:bodyPr anchor="b" anchorCtr="0">
            <a:noAutofit/>
          </a:bodyPr>
          <a:lstStyle>
            <a:lvl1pPr algn="l">
              <a:lnSpc>
                <a:spcPts val="6000"/>
              </a:lnSpc>
              <a:defRPr sz="4000" cap="all" baseline="0">
                <a:solidFill>
                  <a:schemeClr val="tx1"/>
                </a:solidFill>
              </a:defRPr>
            </a:lvl1pPr>
          </a:lstStyle>
          <a:p>
            <a:r>
              <a:rPr lang="en-US" noProof="0"/>
              <a:t>CLICK TO EDIT TITLE</a:t>
            </a:r>
            <a:endParaRPr lang="en-GB" noProof="0"/>
          </a:p>
        </p:txBody>
      </p:sp>
      <p:grpSp>
        <p:nvGrpSpPr>
          <p:cNvPr id="19" name="Group 18">
            <a:extLst>
              <a:ext uri="{FF2B5EF4-FFF2-40B4-BE49-F238E27FC236}">
                <a16:creationId xmlns:a16="http://schemas.microsoft.com/office/drawing/2014/main" id="{0620F3F7-97AF-B146-9607-EBE029AF2969}"/>
              </a:ext>
            </a:extLst>
          </p:cNvPr>
          <p:cNvGrpSpPr/>
          <p:nvPr userDrawn="1"/>
        </p:nvGrpSpPr>
        <p:grpSpPr>
          <a:xfrm>
            <a:off x="-15598" y="2769835"/>
            <a:ext cx="9506731" cy="4129712"/>
            <a:chOff x="1797250" y="3059102"/>
            <a:chExt cx="1632958" cy="495300"/>
          </a:xfrm>
          <a:solidFill>
            <a:schemeClr val="tx1"/>
          </a:solidFill>
        </p:grpSpPr>
        <p:sp>
          <p:nvSpPr>
            <p:cNvPr id="20" name="Freeform 19">
              <a:extLst>
                <a:ext uri="{FF2B5EF4-FFF2-40B4-BE49-F238E27FC236}">
                  <a16:creationId xmlns:a16="http://schemas.microsoft.com/office/drawing/2014/main" id="{CA21023A-474B-0144-A46E-6891F7EACBA3}"/>
                </a:ext>
              </a:extLst>
            </p:cNvPr>
            <p:cNvSpPr/>
            <p:nvPr/>
          </p:nvSpPr>
          <p:spPr>
            <a:xfrm>
              <a:off x="3074608" y="3059102"/>
              <a:ext cx="355600" cy="495300"/>
            </a:xfrm>
            <a:custGeom>
              <a:avLst/>
              <a:gdLst>
                <a:gd name="connsiteX0" fmla="*/ 0 w 355600"/>
                <a:gd name="connsiteY0" fmla="*/ 137 h 495300"/>
                <a:gd name="connsiteX1" fmla="*/ 125667 w 355600"/>
                <a:gd name="connsiteY1" fmla="*/ 211148 h 495300"/>
                <a:gd name="connsiteX2" fmla="*/ 0 w 355600"/>
                <a:gd name="connsiteY2" fmla="*/ 211148 h 495300"/>
                <a:gd name="connsiteX3" fmla="*/ 0 w 355600"/>
                <a:gd name="connsiteY3" fmla="*/ 287792 h 495300"/>
                <a:gd name="connsiteX4" fmla="*/ 125730 w 355600"/>
                <a:gd name="connsiteY4" fmla="*/ 287792 h 495300"/>
                <a:gd name="connsiteX5" fmla="*/ 317 w 355600"/>
                <a:gd name="connsiteY5" fmla="*/ 498358 h 495300"/>
                <a:gd name="connsiteX6" fmla="*/ 49022 w 355600"/>
                <a:gd name="connsiteY6" fmla="*/ 498358 h 495300"/>
                <a:gd name="connsiteX7" fmla="*/ 59627 w 355600"/>
                <a:gd name="connsiteY7" fmla="*/ 492961 h 495300"/>
                <a:gd name="connsiteX8" fmla="*/ 284036 w 355600"/>
                <a:gd name="connsiteY8" fmla="*/ 300746 h 495300"/>
                <a:gd name="connsiteX9" fmla="*/ 350583 w 355600"/>
                <a:gd name="connsiteY9" fmla="*/ 271727 h 495300"/>
                <a:gd name="connsiteX10" fmla="*/ 359410 w 355600"/>
                <a:gd name="connsiteY10" fmla="*/ 259027 h 495300"/>
                <a:gd name="connsiteX11" fmla="*/ 359410 w 355600"/>
                <a:gd name="connsiteY11" fmla="*/ 236040 h 495300"/>
                <a:gd name="connsiteX12" fmla="*/ 353886 w 355600"/>
                <a:gd name="connsiteY12" fmla="*/ 227658 h 495300"/>
                <a:gd name="connsiteX13" fmla="*/ 310007 w 355600"/>
                <a:gd name="connsiteY13" fmla="*/ 209624 h 495300"/>
                <a:gd name="connsiteX14" fmla="*/ 167005 w 355600"/>
                <a:gd name="connsiteY14" fmla="*/ 122248 h 495300"/>
                <a:gd name="connsiteX15" fmla="*/ 59055 w 355600"/>
                <a:gd name="connsiteY15" fmla="*/ 5027 h 495300"/>
                <a:gd name="connsiteX16" fmla="*/ 52705 w 355600"/>
                <a:gd name="connsiteY16" fmla="*/ 264 h 495300"/>
                <a:gd name="connsiteX17" fmla="*/ 0 w 355600"/>
                <a:gd name="connsiteY17" fmla="*/ 137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5600" h="495300">
                  <a:moveTo>
                    <a:pt x="0" y="137"/>
                  </a:moveTo>
                  <a:cubicBezTo>
                    <a:pt x="26861" y="79512"/>
                    <a:pt x="69850" y="147648"/>
                    <a:pt x="125667" y="211148"/>
                  </a:cubicBezTo>
                  <a:lnTo>
                    <a:pt x="0" y="211148"/>
                  </a:lnTo>
                  <a:lnTo>
                    <a:pt x="0" y="287792"/>
                  </a:lnTo>
                  <a:lnTo>
                    <a:pt x="125730" y="287792"/>
                  </a:lnTo>
                  <a:cubicBezTo>
                    <a:pt x="70295" y="350784"/>
                    <a:pt x="27051" y="419110"/>
                    <a:pt x="317" y="498358"/>
                  </a:cubicBezTo>
                  <a:cubicBezTo>
                    <a:pt x="17463" y="498358"/>
                    <a:pt x="33274" y="498358"/>
                    <a:pt x="49022" y="498358"/>
                  </a:cubicBezTo>
                  <a:cubicBezTo>
                    <a:pt x="53300" y="498747"/>
                    <a:pt x="57423" y="496649"/>
                    <a:pt x="59627" y="492961"/>
                  </a:cubicBezTo>
                  <a:cubicBezTo>
                    <a:pt x="116948" y="410922"/>
                    <a:pt x="194164" y="344783"/>
                    <a:pt x="284036" y="300746"/>
                  </a:cubicBezTo>
                  <a:cubicBezTo>
                    <a:pt x="305626" y="289951"/>
                    <a:pt x="328486" y="280998"/>
                    <a:pt x="350583" y="271727"/>
                  </a:cubicBezTo>
                  <a:cubicBezTo>
                    <a:pt x="356933" y="269187"/>
                    <a:pt x="360236" y="266647"/>
                    <a:pt x="359410" y="259027"/>
                  </a:cubicBezTo>
                  <a:cubicBezTo>
                    <a:pt x="358838" y="251375"/>
                    <a:pt x="358838" y="243691"/>
                    <a:pt x="359410" y="236040"/>
                  </a:cubicBezTo>
                  <a:cubicBezTo>
                    <a:pt x="360020" y="232236"/>
                    <a:pt x="357622" y="228597"/>
                    <a:pt x="353886" y="227658"/>
                  </a:cubicBezTo>
                  <a:cubicBezTo>
                    <a:pt x="339154" y="221943"/>
                    <a:pt x="324485" y="216037"/>
                    <a:pt x="310007" y="209624"/>
                  </a:cubicBezTo>
                  <a:cubicBezTo>
                    <a:pt x="258591" y="187132"/>
                    <a:pt x="210481" y="157736"/>
                    <a:pt x="167005" y="122248"/>
                  </a:cubicBezTo>
                  <a:cubicBezTo>
                    <a:pt x="125940" y="88179"/>
                    <a:pt x="89633" y="48753"/>
                    <a:pt x="59055" y="5027"/>
                  </a:cubicBezTo>
                  <a:cubicBezTo>
                    <a:pt x="57595" y="2995"/>
                    <a:pt x="54991" y="264"/>
                    <a:pt x="52705" y="264"/>
                  </a:cubicBezTo>
                  <a:cubicBezTo>
                    <a:pt x="35623" y="-244"/>
                    <a:pt x="18542" y="137"/>
                    <a:pt x="0" y="137"/>
                  </a:cubicBezTo>
                  <a:close/>
                </a:path>
              </a:pathLst>
            </a:custGeom>
            <a:grpFill/>
            <a:ln w="6350" cap="flat">
              <a:noFill/>
              <a:prstDash val="solid"/>
              <a:miter/>
            </a:ln>
          </p:spPr>
          <p:txBody>
            <a:bodyPr rtlCol="0" anchor="ctr"/>
            <a:lstStyle/>
            <a:p>
              <a:endParaRPr lang="en-GB" sz="1351"/>
            </a:p>
          </p:txBody>
        </p:sp>
        <p:sp>
          <p:nvSpPr>
            <p:cNvPr id="21" name="Freeform 20">
              <a:extLst>
                <a:ext uri="{FF2B5EF4-FFF2-40B4-BE49-F238E27FC236}">
                  <a16:creationId xmlns:a16="http://schemas.microsoft.com/office/drawing/2014/main" id="{11125A82-9F1E-D544-A9D5-8EBBE0CE98CB}"/>
                </a:ext>
              </a:extLst>
            </p:cNvPr>
            <p:cNvSpPr/>
            <p:nvPr/>
          </p:nvSpPr>
          <p:spPr>
            <a:xfrm>
              <a:off x="2857184"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2" name="Freeform 21">
              <a:extLst>
                <a:ext uri="{FF2B5EF4-FFF2-40B4-BE49-F238E27FC236}">
                  <a16:creationId xmlns:a16="http://schemas.microsoft.com/office/drawing/2014/main" id="{61FA2485-BE37-EB43-82FC-44BC6A521F28}"/>
                </a:ext>
              </a:extLst>
            </p:cNvPr>
            <p:cNvSpPr/>
            <p:nvPr/>
          </p:nvSpPr>
          <p:spPr>
            <a:xfrm>
              <a:off x="2639443"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3" name="Freeform 22">
              <a:extLst>
                <a:ext uri="{FF2B5EF4-FFF2-40B4-BE49-F238E27FC236}">
                  <a16:creationId xmlns:a16="http://schemas.microsoft.com/office/drawing/2014/main" id="{1ABBAC25-9CFA-644F-9F7A-84C5F5E0F15B}"/>
                </a:ext>
              </a:extLst>
            </p:cNvPr>
            <p:cNvSpPr/>
            <p:nvPr/>
          </p:nvSpPr>
          <p:spPr>
            <a:xfrm>
              <a:off x="2423289"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4" name="Freeform 23">
              <a:extLst>
                <a:ext uri="{FF2B5EF4-FFF2-40B4-BE49-F238E27FC236}">
                  <a16:creationId xmlns:a16="http://schemas.microsoft.com/office/drawing/2014/main" id="{1ABBAC25-9CFA-644F-9F7A-84C5F5E0F15B}"/>
                </a:ext>
              </a:extLst>
            </p:cNvPr>
            <p:cNvSpPr/>
            <p:nvPr userDrawn="1"/>
          </p:nvSpPr>
          <p:spPr>
            <a:xfrm>
              <a:off x="2214610" y="3272845"/>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5" name="Freeform 24">
              <a:extLst>
                <a:ext uri="{FF2B5EF4-FFF2-40B4-BE49-F238E27FC236}">
                  <a16:creationId xmlns:a16="http://schemas.microsoft.com/office/drawing/2014/main" id="{1ABBAC25-9CFA-644F-9F7A-84C5F5E0F15B}"/>
                </a:ext>
              </a:extLst>
            </p:cNvPr>
            <p:cNvSpPr/>
            <p:nvPr userDrawn="1"/>
          </p:nvSpPr>
          <p:spPr>
            <a:xfrm>
              <a:off x="2005930" y="3275186"/>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6" name="Freeform 25">
              <a:extLst>
                <a:ext uri="{FF2B5EF4-FFF2-40B4-BE49-F238E27FC236}">
                  <a16:creationId xmlns:a16="http://schemas.microsoft.com/office/drawing/2014/main" id="{1ABBAC25-9CFA-644F-9F7A-84C5F5E0F15B}"/>
                </a:ext>
              </a:extLst>
            </p:cNvPr>
            <p:cNvSpPr/>
            <p:nvPr userDrawn="1"/>
          </p:nvSpPr>
          <p:spPr>
            <a:xfrm>
              <a:off x="1797250" y="3277527"/>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grpSp>
      <p:pic>
        <p:nvPicPr>
          <p:cNvPr id="15"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06114381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2">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09ED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8" name="Text Placeholder 2"/>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a:t>
            </a:r>
            <a:br>
              <a:rPr lang="en-US"/>
            </a:br>
            <a:r>
              <a:rPr lang="en-US"/>
              <a:t>edit slide title</a:t>
            </a:r>
          </a:p>
        </p:txBody>
      </p:sp>
      <p:sp>
        <p:nvSpPr>
          <p:cNvPr id="12" name="Rectangle 11"/>
          <p:cNvSpPr/>
          <p:nvPr userDrawn="1"/>
        </p:nvSpPr>
        <p:spPr>
          <a:xfrm>
            <a:off x="758191" y="769620"/>
            <a:ext cx="379608" cy="110491"/>
          </a:xfrm>
          <a:prstGeom prst="rect">
            <a:avLst/>
          </a:prstGeom>
          <a:solidFill>
            <a:srgbClr val="09ED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pic>
        <p:nvPicPr>
          <p:cNvPr id="14"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Freeform 9">
            <a:extLst>
              <a:ext uri="{FF2B5EF4-FFF2-40B4-BE49-F238E27FC236}">
                <a16:creationId xmlns:a16="http://schemas.microsoft.com/office/drawing/2014/main" id="{5D4E77AD-4E3B-4C4C-B2E4-D1513A99EF68}"/>
              </a:ext>
            </a:extLst>
          </p:cNvPr>
          <p:cNvSpPr/>
          <p:nvPr userDrawn="1"/>
        </p:nvSpPr>
        <p:spPr>
          <a:xfrm>
            <a:off x="495142" y="4535883"/>
            <a:ext cx="3926984" cy="1926445"/>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rgbClr val="004050"/>
          </a:solidFill>
          <a:ln w="6350" cap="flat">
            <a:noFill/>
            <a:prstDash val="solid"/>
            <a:miter/>
          </a:ln>
        </p:spPr>
        <p:txBody>
          <a:bodyPr rtlCol="0" anchor="ctr"/>
          <a:lstStyle/>
          <a:p>
            <a:endParaRPr lang="en-GB" sz="1351"/>
          </a:p>
        </p:txBody>
      </p:sp>
      <p:sp>
        <p:nvSpPr>
          <p:cNvPr id="11"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6" name="Text Placeholder 4">
            <a:extLst>
              <a:ext uri="{FF2B5EF4-FFF2-40B4-BE49-F238E27FC236}">
                <a16:creationId xmlns:a16="http://schemas.microsoft.com/office/drawing/2014/main" id="{C31A1520-9762-9D4E-B7A4-3C5D710384B3}"/>
              </a:ext>
            </a:extLst>
          </p:cNvPr>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GB"/>
              <a:t>Second level</a:t>
            </a:r>
          </a:p>
          <a:p>
            <a:pPr lvl="1"/>
            <a:r>
              <a:rPr lang="en-GB"/>
              <a:t>Third level</a:t>
            </a:r>
          </a:p>
          <a:p>
            <a:pPr lvl="1"/>
            <a:r>
              <a:rPr lang="en-GB"/>
              <a:t>Fourth level</a:t>
            </a:r>
          </a:p>
          <a:p>
            <a:pPr lvl="1"/>
            <a:r>
              <a:rPr lang="en-GB"/>
              <a:t>Fifth level</a:t>
            </a:r>
          </a:p>
        </p:txBody>
      </p:sp>
      <p:sp>
        <p:nvSpPr>
          <p:cNvPr id="18" name="Rectangle 17">
            <a:extLst>
              <a:ext uri="{FF2B5EF4-FFF2-40B4-BE49-F238E27FC236}">
                <a16:creationId xmlns:a16="http://schemas.microsoft.com/office/drawing/2014/main" id="{2337B3A4-A397-5342-874C-2D7CDECCB652}"/>
              </a:ext>
            </a:extLst>
          </p:cNvPr>
          <p:cNvSpPr/>
          <p:nvPr userDrawn="1"/>
        </p:nvSpPr>
        <p:spPr>
          <a:xfrm>
            <a:off x="-1" y="5361887"/>
            <a:ext cx="738525" cy="29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514873442"/>
      </p:ext>
    </p:extLst>
  </p:cSld>
  <p:clrMapOvr>
    <a:masterClrMapping/>
  </p:clrMapOvr>
  <p:extLst>
    <p:ext uri="{DCECCB84-F9BA-43D5-87BE-67443E8EF086}">
      <p15:sldGuideLst xmlns:p15="http://schemas.microsoft.com/office/powerpoint/2012/main">
        <p15:guide id="1" orient="horz" pos="845" userDrawn="1">
          <p15:clr>
            <a:srgbClr val="FBAE4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showMasterSp="0" preserve="1" userDrawn="1">
  <p:cSld name="Section Divider_04">
    <p:bg>
      <p:bgPr>
        <a:solidFill>
          <a:srgbClr val="28CEF6"/>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4" y="2683934"/>
            <a:ext cx="5619141" cy="1905823"/>
          </a:xfrm>
        </p:spPr>
        <p:txBody>
          <a:bodyPr anchor="t" anchorCtr="0">
            <a:noAutofit/>
          </a:bodyPr>
          <a:lstStyle>
            <a:lvl1pPr algn="l">
              <a:lnSpc>
                <a:spcPts val="6000"/>
              </a:lnSpc>
              <a:defRPr sz="4000" cap="all" baseline="0">
                <a:solidFill>
                  <a:schemeClr val="tx1"/>
                </a:solidFill>
              </a:defRPr>
            </a:lvl1pPr>
          </a:lstStyle>
          <a:p>
            <a:r>
              <a:rPr lang="en-US" noProof="0"/>
              <a:t>CLICK TO EDIT TITLE</a:t>
            </a:r>
            <a:endParaRPr lang="en-GB" noProof="0"/>
          </a:p>
        </p:txBody>
      </p:sp>
      <p:sp>
        <p:nvSpPr>
          <p:cNvPr id="13" name="Freeform 12">
            <a:extLst>
              <a:ext uri="{FF2B5EF4-FFF2-40B4-BE49-F238E27FC236}">
                <a16:creationId xmlns:a16="http://schemas.microsoft.com/office/drawing/2014/main" id="{5D4E77AD-4E3B-4C4C-B2E4-D1513A99EF68}"/>
              </a:ext>
            </a:extLst>
          </p:cNvPr>
          <p:cNvSpPr/>
          <p:nvPr userDrawn="1"/>
        </p:nvSpPr>
        <p:spPr>
          <a:xfrm>
            <a:off x="3892133" y="1"/>
            <a:ext cx="6522287" cy="3665940"/>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tx1"/>
          </a:solidFill>
          <a:ln w="6350" cap="flat">
            <a:noFill/>
            <a:prstDash val="solid"/>
            <a:miter/>
          </a:ln>
        </p:spPr>
        <p:txBody>
          <a:bodyPr rtlCol="0" anchor="ctr"/>
          <a:lstStyle/>
          <a:p>
            <a:endParaRPr lang="en-GB" sz="1351"/>
          </a:p>
        </p:txBody>
      </p:sp>
      <p:sp>
        <p:nvSpPr>
          <p:cNvPr id="2" name="Rectangle 1"/>
          <p:cNvSpPr/>
          <p:nvPr userDrawn="1"/>
        </p:nvSpPr>
        <p:spPr>
          <a:xfrm>
            <a:off x="2" y="1562471"/>
            <a:ext cx="8120063" cy="579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1638212638"/>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showMasterSp="0" preserve="1" userDrawn="1">
  <p:cSld name="Section Divider_05">
    <p:bg>
      <p:bgPr>
        <a:solidFill>
          <a:srgbClr val="28CEF6"/>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2334828"/>
            <a:ext cx="5627171" cy="1828801"/>
          </a:xfrm>
        </p:spPr>
        <p:txBody>
          <a:bodyPr anchor="b" anchorCtr="0">
            <a:noAutofit/>
          </a:bodyPr>
          <a:lstStyle>
            <a:lvl1pPr algn="l">
              <a:lnSpc>
                <a:spcPts val="6000"/>
              </a:lnSpc>
              <a:defRPr sz="4000" cap="all" baseline="0">
                <a:solidFill>
                  <a:schemeClr val="tx1"/>
                </a:solidFill>
              </a:defRPr>
            </a:lvl1pPr>
          </a:lstStyle>
          <a:p>
            <a:r>
              <a:rPr lang="en-US" noProof="0"/>
              <a:t>CLICK TO EDIT TITLE</a:t>
            </a:r>
            <a:endParaRPr lang="en-GB" noProof="0"/>
          </a:p>
        </p:txBody>
      </p:sp>
      <p:pic>
        <p:nvPicPr>
          <p:cNvPr id="15"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2" name="Freeform 11">
            <a:extLst>
              <a:ext uri="{FF2B5EF4-FFF2-40B4-BE49-F238E27FC236}">
                <a16:creationId xmlns:a16="http://schemas.microsoft.com/office/drawing/2014/main" id="{FB11C077-9A8E-2F4A-B187-45707B1D3828}"/>
              </a:ext>
            </a:extLst>
          </p:cNvPr>
          <p:cNvSpPr/>
          <p:nvPr userDrawn="1"/>
        </p:nvSpPr>
        <p:spPr>
          <a:xfrm>
            <a:off x="-100361" y="2216289"/>
            <a:ext cx="11411496" cy="5526323"/>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tx1"/>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1872642853"/>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showMasterSp="0" preserve="1" userDrawn="1">
  <p:cSld name="Section Divider_06">
    <p:bg>
      <p:bgPr>
        <a:solidFill>
          <a:srgbClr val="28CEF6"/>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4" y="3342302"/>
            <a:ext cx="5619141" cy="1905823"/>
          </a:xfrm>
        </p:spPr>
        <p:txBody>
          <a:bodyPr anchor="t" anchorCtr="0">
            <a:noAutofit/>
          </a:bodyPr>
          <a:lstStyle>
            <a:lvl1pPr algn="l">
              <a:lnSpc>
                <a:spcPts val="6000"/>
              </a:lnSpc>
              <a:defRPr sz="4000" cap="all" baseline="0">
                <a:solidFill>
                  <a:schemeClr val="tx1"/>
                </a:solidFill>
              </a:defRPr>
            </a:lvl1pPr>
          </a:lstStyle>
          <a:p>
            <a:r>
              <a:rPr lang="en-US" noProof="0"/>
              <a:t>CLICK TO EDIT TITLE</a:t>
            </a:r>
            <a:endParaRPr lang="en-GB" noProof="0"/>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6" name="object 3">
            <a:extLst>
              <a:ext uri="{FF2B5EF4-FFF2-40B4-BE49-F238E27FC236}">
                <a16:creationId xmlns:a16="http://schemas.microsoft.com/office/drawing/2014/main" id="{3B8D502C-1FF9-3D42-ACFF-5BBCD5236A27}"/>
              </a:ext>
            </a:extLst>
          </p:cNvPr>
          <p:cNvSpPr/>
          <p:nvPr userDrawn="1"/>
        </p:nvSpPr>
        <p:spPr>
          <a:xfrm>
            <a:off x="0" y="1"/>
            <a:ext cx="11808125" cy="4657785"/>
          </a:xfrm>
          <a:custGeom>
            <a:avLst/>
            <a:gdLst/>
            <a:ahLst/>
            <a:cxnLst/>
            <a:rect l="l" t="t" r="r" b="b"/>
            <a:pathLst>
              <a:path w="15645765" h="6171565">
                <a:moveTo>
                  <a:pt x="12954792" y="0"/>
                </a:moveTo>
                <a:lnTo>
                  <a:pt x="9989330" y="0"/>
                </a:lnTo>
                <a:lnTo>
                  <a:pt x="11612737" y="1621505"/>
                </a:lnTo>
                <a:lnTo>
                  <a:pt x="11603898" y="1638231"/>
                </a:lnTo>
                <a:lnTo>
                  <a:pt x="0" y="1638231"/>
                </a:lnTo>
                <a:lnTo>
                  <a:pt x="0" y="3701600"/>
                </a:lnTo>
                <a:lnTo>
                  <a:pt x="11623393" y="3701600"/>
                </a:lnTo>
                <a:lnTo>
                  <a:pt x="9157358" y="6164994"/>
                </a:lnTo>
                <a:lnTo>
                  <a:pt x="9229199" y="6169201"/>
                </a:lnTo>
                <a:lnTo>
                  <a:pt x="9246778" y="6169604"/>
                </a:lnTo>
                <a:lnTo>
                  <a:pt x="12044487" y="6171255"/>
                </a:lnTo>
                <a:lnTo>
                  <a:pt x="12085365" y="6167625"/>
                </a:lnTo>
                <a:lnTo>
                  <a:pt x="12120998" y="6156469"/>
                </a:lnTo>
                <a:lnTo>
                  <a:pt x="12153240" y="6137640"/>
                </a:lnTo>
                <a:lnTo>
                  <a:pt x="12183945" y="6110993"/>
                </a:lnTo>
                <a:lnTo>
                  <a:pt x="15546143" y="2748262"/>
                </a:lnTo>
                <a:lnTo>
                  <a:pt x="15566761" y="2730440"/>
                </a:lnTo>
                <a:lnTo>
                  <a:pt x="15590311" y="2713899"/>
                </a:lnTo>
                <a:lnTo>
                  <a:pt x="15616627" y="2696820"/>
                </a:lnTo>
                <a:lnTo>
                  <a:pt x="15645546" y="2677383"/>
                </a:lnTo>
                <a:lnTo>
                  <a:pt x="15617183" y="2654144"/>
                </a:lnTo>
                <a:lnTo>
                  <a:pt x="15594873" y="2636172"/>
                </a:lnTo>
                <a:lnTo>
                  <a:pt x="15577002" y="2621305"/>
                </a:lnTo>
                <a:lnTo>
                  <a:pt x="15561955" y="2607381"/>
                </a:lnTo>
                <a:lnTo>
                  <a:pt x="12954792" y="0"/>
                </a:lnTo>
                <a:close/>
              </a:path>
            </a:pathLst>
          </a:custGeom>
          <a:solidFill>
            <a:schemeClr val="tx1"/>
          </a:solidFill>
        </p:spPr>
        <p:txBody>
          <a:bodyPr wrap="square" lIns="0" tIns="0" rIns="0" bIns="0" rtlCol="0"/>
          <a:lstStyle/>
          <a:p>
            <a:endParaRPr sz="1029"/>
          </a:p>
        </p:txBody>
      </p:sp>
    </p:spTree>
    <p:extLst>
      <p:ext uri="{BB962C8B-B14F-4D97-AF65-F5344CB8AC3E}">
        <p14:creationId xmlns:p14="http://schemas.microsoft.com/office/powerpoint/2010/main" val="139338046"/>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1">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solidFill>
                <a:schemeClr val="tx1"/>
              </a:solidFill>
            </a:endParaRPr>
          </a:p>
        </p:txBody>
      </p:sp>
      <p:sp>
        <p:nvSpPr>
          <p:cNvPr id="8" name="Text Placeholder 2"/>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tx1"/>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a:t>
            </a:r>
            <a:br>
              <a:rPr lang="en-US"/>
            </a:br>
            <a:r>
              <a:rPr lang="en-US"/>
              <a:t>edit slide title</a:t>
            </a:r>
          </a:p>
        </p:txBody>
      </p:sp>
      <p:sp>
        <p:nvSpPr>
          <p:cNvPr id="9" name="Text Placeholder 4"/>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GB"/>
              <a:t>Second level</a:t>
            </a:r>
          </a:p>
          <a:p>
            <a:pPr lvl="1"/>
            <a:r>
              <a:rPr lang="en-GB"/>
              <a:t>Third level</a:t>
            </a:r>
          </a:p>
          <a:p>
            <a:pPr lvl="1"/>
            <a:r>
              <a:rPr lang="en-GB"/>
              <a:t>Fourth level</a:t>
            </a:r>
          </a:p>
          <a:p>
            <a:pPr lvl="1"/>
            <a:r>
              <a:rPr lang="en-GB"/>
              <a:t>Fifth level</a:t>
            </a:r>
          </a:p>
        </p:txBody>
      </p:sp>
      <p:sp>
        <p:nvSpPr>
          <p:cNvPr id="21" name="Freeform 20">
            <a:extLst>
              <a:ext uri="{FF2B5EF4-FFF2-40B4-BE49-F238E27FC236}">
                <a16:creationId xmlns:a16="http://schemas.microsoft.com/office/drawing/2014/main" id="{61FA821A-0A50-424D-A225-45CEE1614094}"/>
              </a:ext>
            </a:extLst>
          </p:cNvPr>
          <p:cNvSpPr/>
          <p:nvPr userDrawn="1"/>
        </p:nvSpPr>
        <p:spPr>
          <a:xfrm>
            <a:off x="417802" y="4499269"/>
            <a:ext cx="4001620" cy="1963059"/>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tx1"/>
          </a:solidFill>
          <a:ln w="6350" cap="flat">
            <a:noFill/>
            <a:prstDash val="solid"/>
            <a:miter/>
          </a:ln>
        </p:spPr>
        <p:txBody>
          <a:bodyPr rtlCol="0" anchor="ctr"/>
          <a:lstStyle/>
          <a:p>
            <a:endParaRPr lang="en-GB" sz="1351"/>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Tree>
    <p:extLst>
      <p:ext uri="{BB962C8B-B14F-4D97-AF65-F5344CB8AC3E}">
        <p14:creationId xmlns:p14="http://schemas.microsoft.com/office/powerpoint/2010/main" val="3023406333"/>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2">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8" name="Text Placeholder 2"/>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tx1"/>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a:t>
            </a:r>
            <a:br>
              <a:rPr lang="en-US"/>
            </a:br>
            <a:r>
              <a:rPr lang="en-US"/>
              <a:t>edit slide title</a:t>
            </a:r>
          </a:p>
        </p:txBody>
      </p:sp>
      <p:pic>
        <p:nvPicPr>
          <p:cNvPr id="14"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Freeform 9">
            <a:extLst>
              <a:ext uri="{FF2B5EF4-FFF2-40B4-BE49-F238E27FC236}">
                <a16:creationId xmlns:a16="http://schemas.microsoft.com/office/drawing/2014/main" id="{5D4E77AD-4E3B-4C4C-B2E4-D1513A99EF68}"/>
              </a:ext>
            </a:extLst>
          </p:cNvPr>
          <p:cNvSpPr/>
          <p:nvPr userDrawn="1"/>
        </p:nvSpPr>
        <p:spPr>
          <a:xfrm>
            <a:off x="495142" y="4535883"/>
            <a:ext cx="3926984" cy="1926445"/>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tx1"/>
          </a:solidFill>
          <a:ln w="6350" cap="flat">
            <a:noFill/>
            <a:prstDash val="solid"/>
            <a:miter/>
          </a:ln>
        </p:spPr>
        <p:txBody>
          <a:bodyPr rtlCol="0" anchor="ctr"/>
          <a:lstStyle/>
          <a:p>
            <a:endParaRPr lang="en-GB" sz="1351"/>
          </a:p>
        </p:txBody>
      </p:sp>
      <p:sp>
        <p:nvSpPr>
          <p:cNvPr id="11"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6" name="Text Placeholder 4">
            <a:extLst>
              <a:ext uri="{FF2B5EF4-FFF2-40B4-BE49-F238E27FC236}">
                <a16:creationId xmlns:a16="http://schemas.microsoft.com/office/drawing/2014/main" id="{C31A1520-9762-9D4E-B7A4-3C5D710384B3}"/>
              </a:ext>
            </a:extLst>
          </p:cNvPr>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GB"/>
              <a:t>Second level</a:t>
            </a:r>
          </a:p>
          <a:p>
            <a:pPr lvl="1"/>
            <a:r>
              <a:rPr lang="en-GB"/>
              <a:t>Third level</a:t>
            </a:r>
          </a:p>
          <a:p>
            <a:pPr lvl="1"/>
            <a:r>
              <a:rPr lang="en-GB"/>
              <a:t>Fourth level</a:t>
            </a:r>
          </a:p>
          <a:p>
            <a:pPr lvl="1"/>
            <a:r>
              <a:rPr lang="en-GB"/>
              <a:t>Fifth level</a:t>
            </a:r>
          </a:p>
        </p:txBody>
      </p:sp>
      <p:sp>
        <p:nvSpPr>
          <p:cNvPr id="18" name="Rectangle 17">
            <a:extLst>
              <a:ext uri="{FF2B5EF4-FFF2-40B4-BE49-F238E27FC236}">
                <a16:creationId xmlns:a16="http://schemas.microsoft.com/office/drawing/2014/main" id="{2337B3A4-A397-5342-874C-2D7CDECCB652}"/>
              </a:ext>
            </a:extLst>
          </p:cNvPr>
          <p:cNvSpPr/>
          <p:nvPr userDrawn="1"/>
        </p:nvSpPr>
        <p:spPr>
          <a:xfrm>
            <a:off x="-1" y="5361887"/>
            <a:ext cx="738525" cy="29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813291820"/>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3">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1" name="Freeform 10">
            <a:extLst>
              <a:ext uri="{FF2B5EF4-FFF2-40B4-BE49-F238E27FC236}">
                <a16:creationId xmlns:a16="http://schemas.microsoft.com/office/drawing/2014/main" id="{36DE376F-0276-8A49-B76E-60C033C37B7D}"/>
              </a:ext>
            </a:extLst>
          </p:cNvPr>
          <p:cNvSpPr/>
          <p:nvPr userDrawn="1"/>
        </p:nvSpPr>
        <p:spPr>
          <a:xfrm>
            <a:off x="1083384" y="4112788"/>
            <a:ext cx="3265376" cy="3714803"/>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chemeClr val="tx1"/>
          </a:solidFill>
          <a:ln w="6350" cap="flat">
            <a:noFill/>
            <a:prstDash val="solid"/>
            <a:miter/>
          </a:ln>
        </p:spPr>
        <p:txBody>
          <a:bodyPr rtlCol="0" anchor="ctr"/>
          <a:lstStyle/>
          <a:p>
            <a:endParaRPr lang="en-GB"/>
          </a:p>
        </p:txBody>
      </p:sp>
      <p:sp>
        <p:nvSpPr>
          <p:cNvPr id="8" name="Text Placeholder 2">
            <a:extLst>
              <a:ext uri="{FF2B5EF4-FFF2-40B4-BE49-F238E27FC236}">
                <a16:creationId xmlns:a16="http://schemas.microsoft.com/office/drawing/2014/main" id="{7B790C94-38C6-124E-A068-B27EBBE704DE}"/>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tx1"/>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a:t>
            </a:r>
            <a:br>
              <a:rPr lang="en-US"/>
            </a:br>
            <a:r>
              <a:rPr lang="en-US"/>
              <a:t>edit slide title</a:t>
            </a:r>
          </a:p>
        </p:txBody>
      </p:sp>
      <p:sp>
        <p:nvSpPr>
          <p:cNvPr id="12" name="Text Placeholder 4">
            <a:extLst>
              <a:ext uri="{FF2B5EF4-FFF2-40B4-BE49-F238E27FC236}">
                <a16:creationId xmlns:a16="http://schemas.microsoft.com/office/drawing/2014/main" id="{42CBA93B-AD8D-FC4A-90F2-CE0DB38011E0}"/>
              </a:ext>
            </a:extLst>
          </p:cNvPr>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GB"/>
              <a:t>Second level</a:t>
            </a:r>
          </a:p>
          <a:p>
            <a:pPr lvl="1"/>
            <a:r>
              <a:rPr lang="en-GB"/>
              <a:t>Third level</a:t>
            </a:r>
          </a:p>
          <a:p>
            <a:pPr lvl="1"/>
            <a:r>
              <a:rPr lang="en-GB"/>
              <a:t>Fourth level</a:t>
            </a:r>
          </a:p>
          <a:p>
            <a:pPr lvl="1"/>
            <a:r>
              <a:rPr lang="en-GB"/>
              <a:t>Fifth level</a:t>
            </a:r>
          </a:p>
        </p:txBody>
      </p:sp>
      <p:pic>
        <p:nvPicPr>
          <p:cNvPr id="13" name="Graphic 31">
            <a:extLst>
              <a:ext uri="{FF2B5EF4-FFF2-40B4-BE49-F238E27FC236}">
                <a16:creationId xmlns:a16="http://schemas.microsoft.com/office/drawing/2014/main" id="{5D69E953-4DB2-B941-B4AE-DF2DF1970A5A}"/>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2718900440"/>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4">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7" name="Text Placeholder 4"/>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sp>
        <p:nvSpPr>
          <p:cNvPr id="9" name="Freeform 8">
            <a:extLst>
              <a:ext uri="{FF2B5EF4-FFF2-40B4-BE49-F238E27FC236}">
                <a16:creationId xmlns:a16="http://schemas.microsoft.com/office/drawing/2014/main" id="{35B5D0DF-4895-DB4F-85D9-C3FFDE55B8C8}"/>
              </a:ext>
            </a:extLst>
          </p:cNvPr>
          <p:cNvSpPr/>
          <p:nvPr userDrawn="1"/>
        </p:nvSpPr>
        <p:spPr>
          <a:xfrm>
            <a:off x="384784" y="4743413"/>
            <a:ext cx="4136901" cy="1728688"/>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chemeClr val="tx1"/>
          </a:solidFill>
          <a:ln w="6350" cap="flat">
            <a:noFill/>
            <a:prstDash val="solid"/>
            <a:miter/>
          </a:ln>
        </p:spPr>
        <p:txBody>
          <a:bodyPr rtlCol="0" anchor="ctr"/>
          <a:lstStyle/>
          <a:p>
            <a:endParaRPr lang="en-GB" sz="1351"/>
          </a:p>
        </p:txBody>
      </p:sp>
      <p:sp>
        <p:nvSpPr>
          <p:cNvPr id="10"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3" name="Text Placeholder 2">
            <a:extLst>
              <a:ext uri="{FF2B5EF4-FFF2-40B4-BE49-F238E27FC236}">
                <a16:creationId xmlns:a16="http://schemas.microsoft.com/office/drawing/2014/main" id="{F37A16D5-89FE-3B4E-BA82-DFEE96CEA3E9}"/>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tx1"/>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a:t>
            </a:r>
            <a:br>
              <a:rPr lang="en-US"/>
            </a:br>
            <a:r>
              <a:rPr lang="en-US"/>
              <a:t>edit slide title</a:t>
            </a:r>
          </a:p>
        </p:txBody>
      </p:sp>
      <p:pic>
        <p:nvPicPr>
          <p:cNvPr id="14" name="Graphic 31">
            <a:extLst>
              <a:ext uri="{FF2B5EF4-FFF2-40B4-BE49-F238E27FC236}">
                <a16:creationId xmlns:a16="http://schemas.microsoft.com/office/drawing/2014/main" id="{B3164A13-D2CE-5342-8D75-2ADD29349675}"/>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880329553"/>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5">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7" name="Text Placeholder 4"/>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sp>
        <p:nvSpPr>
          <p:cNvPr id="13" name="Freeform 12">
            <a:extLst>
              <a:ext uri="{FF2B5EF4-FFF2-40B4-BE49-F238E27FC236}">
                <a16:creationId xmlns:a16="http://schemas.microsoft.com/office/drawing/2014/main" id="{DF3D0604-3EEB-7547-A86F-8B3EFC40A3EC}"/>
              </a:ext>
            </a:extLst>
          </p:cNvPr>
          <p:cNvSpPr/>
          <p:nvPr userDrawn="1"/>
        </p:nvSpPr>
        <p:spPr>
          <a:xfrm>
            <a:off x="384784" y="4504759"/>
            <a:ext cx="4321328" cy="1964632"/>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chemeClr val="tx1"/>
          </a:solidFill>
          <a:ln w="6350" cap="flat">
            <a:noFill/>
            <a:prstDash val="solid"/>
            <a:miter/>
          </a:ln>
        </p:spPr>
        <p:txBody>
          <a:bodyPr rtlCol="0" anchor="ctr"/>
          <a:lstStyle/>
          <a:p>
            <a:endParaRPr lang="en-GB" sz="1351"/>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2" name="Text Placeholder 2">
            <a:extLst>
              <a:ext uri="{FF2B5EF4-FFF2-40B4-BE49-F238E27FC236}">
                <a16:creationId xmlns:a16="http://schemas.microsoft.com/office/drawing/2014/main" id="{CC14CCF0-8BA3-264F-9F0E-ECBF2D299989}"/>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tx1"/>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a:t>
            </a:r>
            <a:br>
              <a:rPr lang="en-US"/>
            </a:br>
            <a:r>
              <a:rPr lang="en-US"/>
              <a:t>edit slide title</a:t>
            </a:r>
          </a:p>
        </p:txBody>
      </p:sp>
      <p:pic>
        <p:nvPicPr>
          <p:cNvPr id="14" name="Graphic 31">
            <a:extLst>
              <a:ext uri="{FF2B5EF4-FFF2-40B4-BE49-F238E27FC236}">
                <a16:creationId xmlns:a16="http://schemas.microsoft.com/office/drawing/2014/main" id="{41CD3697-753A-0647-9FAB-C202C65A37F4}"/>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2618304398"/>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6">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6" name="Text Placeholder 4">
            <a:extLst>
              <a:ext uri="{FF2B5EF4-FFF2-40B4-BE49-F238E27FC236}">
                <a16:creationId xmlns:a16="http://schemas.microsoft.com/office/drawing/2014/main" id="{D8A86F5A-A513-9341-866D-7D9CDC08496B}"/>
              </a:ext>
            </a:extLst>
          </p:cNvPr>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grpSp>
        <p:nvGrpSpPr>
          <p:cNvPr id="18" name="Group 17">
            <a:extLst>
              <a:ext uri="{FF2B5EF4-FFF2-40B4-BE49-F238E27FC236}">
                <a16:creationId xmlns:a16="http://schemas.microsoft.com/office/drawing/2014/main" id="{6583914F-58FB-B34E-8161-C66E669476AF}"/>
              </a:ext>
            </a:extLst>
          </p:cNvPr>
          <p:cNvGrpSpPr/>
          <p:nvPr userDrawn="1"/>
        </p:nvGrpSpPr>
        <p:grpSpPr>
          <a:xfrm>
            <a:off x="-562704" y="4391077"/>
            <a:ext cx="5338709" cy="2177830"/>
            <a:chOff x="-2229" y="2361812"/>
            <a:chExt cx="11067619" cy="4514835"/>
          </a:xfrm>
          <a:solidFill>
            <a:schemeClr val="tx1"/>
          </a:solidFill>
        </p:grpSpPr>
        <p:sp>
          <p:nvSpPr>
            <p:cNvPr id="19" name="Freeform 18">
              <a:extLst>
                <a:ext uri="{FF2B5EF4-FFF2-40B4-BE49-F238E27FC236}">
                  <a16:creationId xmlns:a16="http://schemas.microsoft.com/office/drawing/2014/main" id="{E1FD4820-850C-3047-9711-AD5DD789A3DD}"/>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20" name="Freeform 19">
              <a:extLst>
                <a:ext uri="{FF2B5EF4-FFF2-40B4-BE49-F238E27FC236}">
                  <a16:creationId xmlns:a16="http://schemas.microsoft.com/office/drawing/2014/main" id="{E3AE8E64-5267-3141-A055-FBE33FE8BF5B}"/>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1" name="Freeform 20">
              <a:extLst>
                <a:ext uri="{FF2B5EF4-FFF2-40B4-BE49-F238E27FC236}">
                  <a16:creationId xmlns:a16="http://schemas.microsoft.com/office/drawing/2014/main" id="{A4413C9C-C76C-B642-B162-F8DBD3B14B9D}"/>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sp>
        <p:nvSpPr>
          <p:cNvPr id="12" name="Text Placeholder 2">
            <a:extLst>
              <a:ext uri="{FF2B5EF4-FFF2-40B4-BE49-F238E27FC236}">
                <a16:creationId xmlns:a16="http://schemas.microsoft.com/office/drawing/2014/main" id="{5A5CFF8B-1DAA-6C49-BE97-25191944300E}"/>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tx1"/>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a:t>
            </a:r>
            <a:br>
              <a:rPr lang="en-US"/>
            </a:br>
            <a:r>
              <a:rPr lang="en-US"/>
              <a:t>edit slide title</a:t>
            </a:r>
          </a:p>
        </p:txBody>
      </p:sp>
      <p:pic>
        <p:nvPicPr>
          <p:cNvPr id="13" name="Graphic 31">
            <a:extLst>
              <a:ext uri="{FF2B5EF4-FFF2-40B4-BE49-F238E27FC236}">
                <a16:creationId xmlns:a16="http://schemas.microsoft.com/office/drawing/2014/main" id="{F0A764D6-0F7D-EB44-A897-7F9C735CB5F7}"/>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1100559044"/>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7">
    <p:spTree>
      <p:nvGrpSpPr>
        <p:cNvPr id="1" name=""/>
        <p:cNvGrpSpPr/>
        <p:nvPr/>
      </p:nvGrpSpPr>
      <p:grpSpPr>
        <a:xfrm>
          <a:off x="0" y="0"/>
          <a:ext cx="0" cy="0"/>
          <a:chOff x="0" y="0"/>
          <a:chExt cx="0" cy="0"/>
        </a:xfrm>
      </p:grpSpPr>
      <p:sp>
        <p:nvSpPr>
          <p:cNvPr id="6" name="Rectangle 5"/>
          <p:cNvSpPr/>
          <p:nvPr userDrawn="1"/>
        </p:nvSpPr>
        <p:spPr>
          <a:xfrm>
            <a:off x="0" y="0"/>
            <a:ext cx="4070352" cy="6858000"/>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1" name="Freeform 10">
            <a:extLst>
              <a:ext uri="{FF2B5EF4-FFF2-40B4-BE49-F238E27FC236}">
                <a16:creationId xmlns:a16="http://schemas.microsoft.com/office/drawing/2014/main" id="{8857B351-2725-8440-AA09-147EA78EACC8}"/>
              </a:ext>
            </a:extLst>
          </p:cNvPr>
          <p:cNvSpPr/>
          <p:nvPr userDrawn="1"/>
        </p:nvSpPr>
        <p:spPr>
          <a:xfrm>
            <a:off x="-84149" y="4328581"/>
            <a:ext cx="4637893" cy="1993841"/>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tx1"/>
          </a:solidFill>
          <a:ln w="6350" cap="flat">
            <a:noFill/>
            <a:prstDash val="solid"/>
            <a:miter/>
          </a:ln>
        </p:spPr>
        <p:txBody>
          <a:bodyPr rtlCol="0" anchor="ctr"/>
          <a:lstStyle/>
          <a:p>
            <a:endParaRPr lang="en-GB"/>
          </a:p>
        </p:txBody>
      </p:sp>
      <p:sp>
        <p:nvSpPr>
          <p:cNvPr id="12" name="Text Placeholder 4">
            <a:extLst>
              <a:ext uri="{FF2B5EF4-FFF2-40B4-BE49-F238E27FC236}">
                <a16:creationId xmlns:a16="http://schemas.microsoft.com/office/drawing/2014/main" id="{38D7BEBB-3A9D-CE4F-9ABE-4764209FC9CD}"/>
              </a:ext>
            </a:extLst>
          </p:cNvPr>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sp>
        <p:nvSpPr>
          <p:cNvPr id="10" name="Text Placeholder 2">
            <a:extLst>
              <a:ext uri="{FF2B5EF4-FFF2-40B4-BE49-F238E27FC236}">
                <a16:creationId xmlns:a16="http://schemas.microsoft.com/office/drawing/2014/main" id="{A451FE4A-F1CC-BF41-8328-846960CA95E5}"/>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tx1"/>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a:t>
            </a:r>
            <a:br>
              <a:rPr lang="en-US"/>
            </a:br>
            <a:r>
              <a:rPr lang="en-US"/>
              <a:t>edit slide title</a:t>
            </a:r>
          </a:p>
        </p:txBody>
      </p:sp>
      <p:pic>
        <p:nvPicPr>
          <p:cNvPr id="14" name="Graphic 31">
            <a:extLst>
              <a:ext uri="{FF2B5EF4-FFF2-40B4-BE49-F238E27FC236}">
                <a16:creationId xmlns:a16="http://schemas.microsoft.com/office/drawing/2014/main" id="{BCFD0822-3499-0C44-8A3C-3118EA298E66}"/>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2419289717"/>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3">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1" name="Freeform 10">
            <a:extLst>
              <a:ext uri="{FF2B5EF4-FFF2-40B4-BE49-F238E27FC236}">
                <a16:creationId xmlns:a16="http://schemas.microsoft.com/office/drawing/2014/main" id="{36DE376F-0276-8A49-B76E-60C033C37B7D}"/>
              </a:ext>
            </a:extLst>
          </p:cNvPr>
          <p:cNvSpPr/>
          <p:nvPr userDrawn="1"/>
        </p:nvSpPr>
        <p:spPr>
          <a:xfrm>
            <a:off x="1083384" y="4112788"/>
            <a:ext cx="3265376" cy="3714803"/>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chemeClr val="tx1"/>
          </a:solidFill>
          <a:ln w="6350" cap="flat">
            <a:noFill/>
            <a:prstDash val="solid"/>
            <a:miter/>
          </a:ln>
        </p:spPr>
        <p:txBody>
          <a:bodyPr rtlCol="0" anchor="ctr"/>
          <a:lstStyle/>
          <a:p>
            <a:endParaRPr lang="en-GB"/>
          </a:p>
        </p:txBody>
      </p:sp>
      <p:sp>
        <p:nvSpPr>
          <p:cNvPr id="8" name="Text Placeholder 2">
            <a:extLst>
              <a:ext uri="{FF2B5EF4-FFF2-40B4-BE49-F238E27FC236}">
                <a16:creationId xmlns:a16="http://schemas.microsoft.com/office/drawing/2014/main" id="{7B790C94-38C6-124E-A068-B27EBBE704DE}"/>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a:t>
            </a:r>
            <a:br>
              <a:rPr lang="en-US"/>
            </a:br>
            <a:r>
              <a:rPr lang="en-US"/>
              <a:t>edit slide title</a:t>
            </a:r>
          </a:p>
        </p:txBody>
      </p:sp>
      <p:sp>
        <p:nvSpPr>
          <p:cNvPr id="12" name="Text Placeholder 4">
            <a:extLst>
              <a:ext uri="{FF2B5EF4-FFF2-40B4-BE49-F238E27FC236}">
                <a16:creationId xmlns:a16="http://schemas.microsoft.com/office/drawing/2014/main" id="{42CBA93B-AD8D-FC4A-90F2-CE0DB38011E0}"/>
              </a:ext>
            </a:extLst>
          </p:cNvPr>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GB"/>
              <a:t>Second level</a:t>
            </a:r>
          </a:p>
          <a:p>
            <a:pPr lvl="1"/>
            <a:r>
              <a:rPr lang="en-GB"/>
              <a:t>Third level</a:t>
            </a:r>
          </a:p>
          <a:p>
            <a:pPr lvl="1"/>
            <a:r>
              <a:rPr lang="en-GB"/>
              <a:t>Fourth level</a:t>
            </a:r>
          </a:p>
          <a:p>
            <a:pPr lvl="1"/>
            <a:r>
              <a:rPr lang="en-GB"/>
              <a:t>Fifth level</a:t>
            </a:r>
          </a:p>
        </p:txBody>
      </p:sp>
      <p:pic>
        <p:nvPicPr>
          <p:cNvPr id="13" name="Graphic 31">
            <a:extLst>
              <a:ext uri="{FF2B5EF4-FFF2-40B4-BE49-F238E27FC236}">
                <a16:creationId xmlns:a16="http://schemas.microsoft.com/office/drawing/2014/main" id="{5D69E953-4DB2-B941-B4AE-DF2DF1970A5A}"/>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1830558822"/>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showMasterSp="0" preserve="1" userDrawn="1">
  <p:cSld name="Arrow Left 01">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7" name="Text Placeholder 4">
            <a:extLst>
              <a:ext uri="{FF2B5EF4-FFF2-40B4-BE49-F238E27FC236}">
                <a16:creationId xmlns:a16="http://schemas.microsoft.com/office/drawing/2014/main" id="{89A70FBC-EACC-CB4D-8FF2-D940F6554594}"/>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Title needs to be in sentence case</a:t>
            </a:r>
          </a:p>
        </p:txBody>
      </p:sp>
      <p:sp>
        <p:nvSpPr>
          <p:cNvPr id="10" name="Freeform 9">
            <a:extLst>
              <a:ext uri="{FF2B5EF4-FFF2-40B4-BE49-F238E27FC236}">
                <a16:creationId xmlns:a16="http://schemas.microsoft.com/office/drawing/2014/main" id="{E3AD9FC4-14AA-FE45-A908-CEA608187AD1}"/>
              </a:ext>
            </a:extLst>
          </p:cNvPr>
          <p:cNvSpPr/>
          <p:nvPr userDrawn="1"/>
        </p:nvSpPr>
        <p:spPr>
          <a:xfrm>
            <a:off x="760702" y="4249625"/>
            <a:ext cx="4001620" cy="1963059"/>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rgbClr val="28CEF6"/>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296265758"/>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showMasterSp="0" preserve="1" userDrawn="1">
  <p:cSld name="Arrow Left 02">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Title needs to be in sentence case</a:t>
            </a:r>
          </a:p>
        </p:txBody>
      </p:sp>
      <p:sp>
        <p:nvSpPr>
          <p:cNvPr id="10" name="Freeform 9">
            <a:extLst>
              <a:ext uri="{FF2B5EF4-FFF2-40B4-BE49-F238E27FC236}">
                <a16:creationId xmlns:a16="http://schemas.microsoft.com/office/drawing/2014/main" id="{B8FDF2C7-07B4-C044-8A2A-5A95A38A7A75}"/>
              </a:ext>
            </a:extLst>
          </p:cNvPr>
          <p:cNvSpPr/>
          <p:nvPr userDrawn="1"/>
        </p:nvSpPr>
        <p:spPr>
          <a:xfrm>
            <a:off x="532679" y="4057904"/>
            <a:ext cx="4344121" cy="2131078"/>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rgbClr val="28CEF6"/>
          </a:solidFill>
          <a:ln w="6350" cap="flat">
            <a:noFill/>
            <a:prstDash val="solid"/>
            <a:miter/>
          </a:ln>
        </p:spPr>
        <p:txBody>
          <a:bodyPr rtlCol="0" anchor="ctr"/>
          <a:lstStyle/>
          <a:p>
            <a:endParaRPr lang="en-GB" sz="1351"/>
          </a:p>
        </p:txBody>
      </p:sp>
      <p:sp>
        <p:nvSpPr>
          <p:cNvPr id="11" name="Rectangle 10">
            <a:extLst>
              <a:ext uri="{FF2B5EF4-FFF2-40B4-BE49-F238E27FC236}">
                <a16:creationId xmlns:a16="http://schemas.microsoft.com/office/drawing/2014/main" id="{A877B1AE-DDD5-344B-B1BD-90E64517C1BF}"/>
              </a:ext>
            </a:extLst>
          </p:cNvPr>
          <p:cNvSpPr/>
          <p:nvPr userDrawn="1"/>
        </p:nvSpPr>
        <p:spPr>
          <a:xfrm>
            <a:off x="0" y="4968240"/>
            <a:ext cx="738525" cy="330925"/>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 Placeholder 4">
            <a:extLst>
              <a:ext uri="{FF2B5EF4-FFF2-40B4-BE49-F238E27FC236}">
                <a16:creationId xmlns:a16="http://schemas.microsoft.com/office/drawing/2014/main" id="{22BB93A1-2BBC-6E43-8966-8BC896D72412}"/>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1256067006"/>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showMasterSp="0" preserve="1" userDrawn="1">
  <p:cSld name="Arrow Left 03">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Title needs to be in sentence case</a:t>
            </a:r>
          </a:p>
        </p:txBody>
      </p:sp>
      <p:sp>
        <p:nvSpPr>
          <p:cNvPr id="11" name="Freeform 10">
            <a:extLst>
              <a:ext uri="{FF2B5EF4-FFF2-40B4-BE49-F238E27FC236}">
                <a16:creationId xmlns:a16="http://schemas.microsoft.com/office/drawing/2014/main" id="{F7F1DFDE-2237-1A41-BE09-8566981A4A31}"/>
              </a:ext>
            </a:extLst>
          </p:cNvPr>
          <p:cNvSpPr/>
          <p:nvPr userDrawn="1"/>
        </p:nvSpPr>
        <p:spPr>
          <a:xfrm>
            <a:off x="1236864" y="4142571"/>
            <a:ext cx="3512936" cy="3996435"/>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rgbClr val="28CEF6"/>
          </a:solidFill>
          <a:ln w="6350" cap="flat">
            <a:noFill/>
            <a:prstDash val="solid"/>
            <a:miter/>
          </a:ln>
        </p:spPr>
        <p:txBody>
          <a:bodyPr rtlCol="0" anchor="ctr"/>
          <a:lstStyle/>
          <a:p>
            <a:endParaRPr lang="en-GB"/>
          </a:p>
        </p:txBody>
      </p:sp>
      <p:sp>
        <p:nvSpPr>
          <p:cNvPr id="10" name="Text Placeholder 4">
            <a:extLst>
              <a:ext uri="{FF2B5EF4-FFF2-40B4-BE49-F238E27FC236}">
                <a16:creationId xmlns:a16="http://schemas.microsoft.com/office/drawing/2014/main" id="{47482870-8F1E-4A40-98B3-EB4E14D20B64}"/>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1970641696"/>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showMasterSp="0" preserve="1" userDrawn="1">
  <p:cSld name="Arrow Left 04">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10" name="Graphic 31">
            <a:extLst>
              <a:ext uri="{FF2B5EF4-FFF2-40B4-BE49-F238E27FC236}">
                <a16:creationId xmlns:a16="http://schemas.microsoft.com/office/drawing/2014/main" id="{CCC3FDA3-772C-6242-A8B9-D7125563CE8C}"/>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Text Placeholder 2">
            <a:extLst>
              <a:ext uri="{FF2B5EF4-FFF2-40B4-BE49-F238E27FC236}">
                <a16:creationId xmlns:a16="http://schemas.microsoft.com/office/drawing/2014/main" id="{43AE319F-CE2E-AE43-9BFF-5538F7EE6AF1}"/>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Title needs to be in sentence case</a:t>
            </a:r>
          </a:p>
        </p:txBody>
      </p:sp>
      <p:sp>
        <p:nvSpPr>
          <p:cNvPr id="15" name="Freeform 14">
            <a:extLst>
              <a:ext uri="{FF2B5EF4-FFF2-40B4-BE49-F238E27FC236}">
                <a16:creationId xmlns:a16="http://schemas.microsoft.com/office/drawing/2014/main" id="{C80F07E2-51B4-654E-A1CA-3B756AF75623}"/>
              </a:ext>
            </a:extLst>
          </p:cNvPr>
          <p:cNvSpPr/>
          <p:nvPr userDrawn="1"/>
        </p:nvSpPr>
        <p:spPr>
          <a:xfrm>
            <a:off x="843210" y="4431729"/>
            <a:ext cx="4136901" cy="1728688"/>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rgbClr val="28CEF6"/>
          </a:solidFill>
          <a:ln w="6350" cap="flat">
            <a:noFill/>
            <a:prstDash val="solid"/>
            <a:miter/>
          </a:ln>
        </p:spPr>
        <p:txBody>
          <a:bodyPr rtlCol="0" anchor="ctr"/>
          <a:lstStyle/>
          <a:p>
            <a:endParaRPr lang="en-GB" sz="1351"/>
          </a:p>
        </p:txBody>
      </p:sp>
      <p:sp>
        <p:nvSpPr>
          <p:cNvPr id="7" name="Text Placeholder 4">
            <a:extLst>
              <a:ext uri="{FF2B5EF4-FFF2-40B4-BE49-F238E27FC236}">
                <a16:creationId xmlns:a16="http://schemas.microsoft.com/office/drawing/2014/main" id="{B5231A29-C420-A24A-83D8-2845B3719A84}"/>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70963718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showMasterSp="0" preserve="1" userDrawn="1">
  <p:cSld name="Arrow Left_05">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Title needs to be in sentence case</a:t>
            </a:r>
          </a:p>
        </p:txBody>
      </p:sp>
      <p:sp>
        <p:nvSpPr>
          <p:cNvPr id="12" name="Freeform 11">
            <a:extLst>
              <a:ext uri="{FF2B5EF4-FFF2-40B4-BE49-F238E27FC236}">
                <a16:creationId xmlns:a16="http://schemas.microsoft.com/office/drawing/2014/main" id="{5AFE35B4-921A-C145-8647-3DC89DF1E25E}"/>
              </a:ext>
            </a:extLst>
          </p:cNvPr>
          <p:cNvSpPr/>
          <p:nvPr userDrawn="1"/>
        </p:nvSpPr>
        <p:spPr>
          <a:xfrm>
            <a:off x="532679" y="4141127"/>
            <a:ext cx="4321328" cy="1964632"/>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rgbClr val="28CEF6"/>
          </a:solidFill>
          <a:ln w="6350" cap="flat">
            <a:noFill/>
            <a:prstDash val="solid"/>
            <a:miter/>
          </a:ln>
        </p:spPr>
        <p:txBody>
          <a:bodyPr rtlCol="0" anchor="ctr"/>
          <a:lstStyle/>
          <a:p>
            <a:endParaRPr lang="en-GB" sz="1351"/>
          </a:p>
        </p:txBody>
      </p:sp>
      <p:sp>
        <p:nvSpPr>
          <p:cNvPr id="10" name="Text Placeholder 4">
            <a:extLst>
              <a:ext uri="{FF2B5EF4-FFF2-40B4-BE49-F238E27FC236}">
                <a16:creationId xmlns:a16="http://schemas.microsoft.com/office/drawing/2014/main" id="{15EB805A-E7B4-1A4B-A713-5EC6CFC1859D}"/>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2203244248"/>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showMasterSp="0" preserve="1" userDrawn="1">
  <p:cSld name="Arrow Left 06">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grpSp>
        <p:nvGrpSpPr>
          <p:cNvPr id="19" name="Group 18"/>
          <p:cNvGrpSpPr/>
          <p:nvPr userDrawn="1"/>
        </p:nvGrpSpPr>
        <p:grpSpPr>
          <a:xfrm>
            <a:off x="-754639" y="4113557"/>
            <a:ext cx="5797612" cy="2365031"/>
            <a:chOff x="-2229" y="2361812"/>
            <a:chExt cx="11067619" cy="4514835"/>
          </a:xfrm>
          <a:solidFill>
            <a:srgbClr val="28CEF6"/>
          </a:solidFill>
        </p:grpSpPr>
        <p:sp>
          <p:nvSpPr>
            <p:cNvPr id="20" name="Freeform 19">
              <a:extLst>
                <a:ext uri="{FF2B5EF4-FFF2-40B4-BE49-F238E27FC236}">
                  <a16:creationId xmlns:a16="http://schemas.microsoft.com/office/drawing/2014/main" id="{2F450B4C-241D-A544-BBEF-175E01D6A139}"/>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21" name="Freeform 20">
              <a:extLst>
                <a:ext uri="{FF2B5EF4-FFF2-40B4-BE49-F238E27FC236}">
                  <a16:creationId xmlns:a16="http://schemas.microsoft.com/office/drawing/2014/main" id="{17BA7C41-EA1C-2F4D-90C7-EC472AB85B8A}"/>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2" name="Freeform 21">
              <a:extLst>
                <a:ext uri="{FF2B5EF4-FFF2-40B4-BE49-F238E27FC236}">
                  <a16:creationId xmlns:a16="http://schemas.microsoft.com/office/drawing/2014/main" id="{2F450B4C-241D-A544-BBEF-175E01D6A139}"/>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pic>
        <p:nvPicPr>
          <p:cNvPr id="10" name="Graphic 31">
            <a:extLst>
              <a:ext uri="{FF2B5EF4-FFF2-40B4-BE49-F238E27FC236}">
                <a16:creationId xmlns:a16="http://schemas.microsoft.com/office/drawing/2014/main" id="{CCC3FDA3-772C-6242-A8B9-D7125563CE8C}"/>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Text Placeholder 2">
            <a:extLst>
              <a:ext uri="{FF2B5EF4-FFF2-40B4-BE49-F238E27FC236}">
                <a16:creationId xmlns:a16="http://schemas.microsoft.com/office/drawing/2014/main" id="{43AE319F-CE2E-AE43-9BFF-5538F7EE6AF1}"/>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Title needs to be in sentence case</a:t>
            </a:r>
          </a:p>
        </p:txBody>
      </p:sp>
      <p:sp>
        <p:nvSpPr>
          <p:cNvPr id="11" name="Text Placeholder 4">
            <a:extLst>
              <a:ext uri="{FF2B5EF4-FFF2-40B4-BE49-F238E27FC236}">
                <a16:creationId xmlns:a16="http://schemas.microsoft.com/office/drawing/2014/main" id="{BE3A48D2-2003-3B48-9BA7-3C3C764A534F}"/>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2647983764"/>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showMasterSp="0" preserve="1" userDrawn="1">
  <p:cSld name="Arrow Left_07">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3" name="Freeform 12">
            <a:extLst>
              <a:ext uri="{FF2B5EF4-FFF2-40B4-BE49-F238E27FC236}">
                <a16:creationId xmlns:a16="http://schemas.microsoft.com/office/drawing/2014/main" id="{BA8E277A-0AB8-D043-A382-89558AF5F60C}"/>
              </a:ext>
            </a:extLst>
          </p:cNvPr>
          <p:cNvSpPr/>
          <p:nvPr userDrawn="1"/>
        </p:nvSpPr>
        <p:spPr>
          <a:xfrm>
            <a:off x="-533400" y="4101323"/>
            <a:ext cx="5300406" cy="2250265"/>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rgbClr val="28CEF6"/>
          </a:solidFill>
          <a:ln w="6350" cap="flat">
            <a:noFill/>
            <a:prstDash val="solid"/>
            <a:miter/>
          </a:ln>
        </p:spPr>
        <p:txBody>
          <a:bodyPr rtlCol="0" anchor="ctr"/>
          <a:lstStyle/>
          <a:p>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Title needs to be in sentence case</a:t>
            </a:r>
          </a:p>
        </p:txBody>
      </p:sp>
      <p:sp>
        <p:nvSpPr>
          <p:cNvPr id="10" name="Text Placeholder 4">
            <a:extLst>
              <a:ext uri="{FF2B5EF4-FFF2-40B4-BE49-F238E27FC236}">
                <a16:creationId xmlns:a16="http://schemas.microsoft.com/office/drawing/2014/main" id="{DFAD0D0D-8846-2F49-A055-6C6BC6354FFE}"/>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1532698250"/>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ext and Image (half screen) 01">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5" name="Text Placeholder 7">
            <a:extLst>
              <a:ext uri="{FF2B5EF4-FFF2-40B4-BE49-F238E27FC236}">
                <a16:creationId xmlns:a16="http://schemas.microsoft.com/office/drawing/2014/main" id="{DC08678F-C010-7546-A7A1-17A104779427}"/>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
        <p:nvSpPr>
          <p:cNvPr id="16" name="Freeform 15">
            <a:extLst>
              <a:ext uri="{FF2B5EF4-FFF2-40B4-BE49-F238E27FC236}">
                <a16:creationId xmlns:a16="http://schemas.microsoft.com/office/drawing/2014/main" id="{C244723F-EF77-3046-B511-E60DA7907AC2}"/>
              </a:ext>
            </a:extLst>
          </p:cNvPr>
          <p:cNvSpPr/>
          <p:nvPr userDrawn="1"/>
        </p:nvSpPr>
        <p:spPr>
          <a:xfrm>
            <a:off x="2422102" y="4970822"/>
            <a:ext cx="3546719" cy="1739900"/>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rgbClr val="28CEF6"/>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2990791755"/>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ext and Image (half screen) 02">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9" name="Freeform 8">
            <a:extLst>
              <a:ext uri="{FF2B5EF4-FFF2-40B4-BE49-F238E27FC236}">
                <a16:creationId xmlns:a16="http://schemas.microsoft.com/office/drawing/2014/main" id="{0469B6E3-6CD5-4D4F-A57C-003069CEB064}"/>
              </a:ext>
            </a:extLst>
          </p:cNvPr>
          <p:cNvSpPr/>
          <p:nvPr userDrawn="1"/>
        </p:nvSpPr>
        <p:spPr>
          <a:xfrm>
            <a:off x="1789084" y="4890533"/>
            <a:ext cx="4478918" cy="2197205"/>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rgbClr val="28CEF6"/>
          </a:solidFill>
          <a:ln w="6350" cap="flat">
            <a:noFill/>
            <a:prstDash val="solid"/>
            <a:miter/>
          </a:ln>
        </p:spPr>
        <p:txBody>
          <a:bodyPr rtlCol="0" anchor="ctr"/>
          <a:lstStyle/>
          <a:p>
            <a:endParaRPr lang="en-GB" sz="1351"/>
          </a:p>
        </p:txBody>
      </p:sp>
      <p:sp>
        <p:nvSpPr>
          <p:cNvPr id="10" name="Rectangle 9">
            <a:extLst>
              <a:ext uri="{FF2B5EF4-FFF2-40B4-BE49-F238E27FC236}">
                <a16:creationId xmlns:a16="http://schemas.microsoft.com/office/drawing/2014/main" id="{01838B36-A078-CF4D-A693-2C3B6B5F0CD6}"/>
              </a:ext>
            </a:extLst>
          </p:cNvPr>
          <p:cNvSpPr/>
          <p:nvPr userDrawn="1"/>
        </p:nvSpPr>
        <p:spPr>
          <a:xfrm>
            <a:off x="0" y="5832402"/>
            <a:ext cx="3047640" cy="338865"/>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 Placeholder 7">
            <a:extLst>
              <a:ext uri="{FF2B5EF4-FFF2-40B4-BE49-F238E27FC236}">
                <a16:creationId xmlns:a16="http://schemas.microsoft.com/office/drawing/2014/main" id="{D4D068D3-76D2-6C48-BF65-509B44CACE3E}"/>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3258151881"/>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ext and Image (half screen) 03">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4" name="Freeform 13">
            <a:extLst>
              <a:ext uri="{FF2B5EF4-FFF2-40B4-BE49-F238E27FC236}">
                <a16:creationId xmlns:a16="http://schemas.microsoft.com/office/drawing/2014/main" id="{B3ABDBCC-56D7-7941-A0AC-0A070DEBA30C}"/>
              </a:ext>
            </a:extLst>
          </p:cNvPr>
          <p:cNvSpPr/>
          <p:nvPr userDrawn="1"/>
        </p:nvSpPr>
        <p:spPr>
          <a:xfrm>
            <a:off x="2980995" y="4828704"/>
            <a:ext cx="3115005" cy="3543735"/>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rgbClr val="28CEF6"/>
          </a:solidFill>
          <a:ln w="6350" cap="flat">
            <a:noFill/>
            <a:prstDash val="solid"/>
            <a:miter/>
          </a:ln>
        </p:spPr>
        <p:txBody>
          <a:bodyPr rtlCol="0" anchor="ctr"/>
          <a:lstStyle/>
          <a:p>
            <a:endParaRPr lang="en-GB"/>
          </a:p>
        </p:txBody>
      </p:sp>
      <p:sp>
        <p:nvSpPr>
          <p:cNvPr id="9" name="Text Placeholder 7">
            <a:extLst>
              <a:ext uri="{FF2B5EF4-FFF2-40B4-BE49-F238E27FC236}">
                <a16:creationId xmlns:a16="http://schemas.microsoft.com/office/drawing/2014/main" id="{04FCF7FD-3F84-F04D-B73E-0F9F6BA8316B}"/>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1708343637"/>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4">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8" name="Text Placeholder 2"/>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rgbClr val="0BEEB7"/>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a:t>
            </a:r>
            <a:br>
              <a:rPr lang="en-US"/>
            </a:br>
            <a:r>
              <a:rPr lang="en-US"/>
              <a:t>edit slide title</a:t>
            </a:r>
          </a:p>
        </p:txBody>
      </p:sp>
      <p:sp>
        <p:nvSpPr>
          <p:cNvPr id="7" name="Text Placeholder 4"/>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pic>
        <p:nvPicPr>
          <p:cNvPr id="11"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cstate="email">
            <a:duotone>
              <a:schemeClr val="accent2">
                <a:shade val="45000"/>
                <a:satMod val="135000"/>
              </a:schemeClr>
              <a:prstClr val="white"/>
            </a:duotone>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tretch>
            <a:fillRect/>
          </a:stretch>
        </p:blipFill>
        <p:spPr>
          <a:xfrm>
            <a:off x="269739" y="377825"/>
            <a:ext cx="738525" cy="522000"/>
          </a:xfrm>
          <a:prstGeom prst="rect">
            <a:avLst/>
          </a:prstGeom>
        </p:spPr>
      </p:pic>
      <p:sp>
        <p:nvSpPr>
          <p:cNvPr id="9" name="Freeform 8">
            <a:extLst>
              <a:ext uri="{FF2B5EF4-FFF2-40B4-BE49-F238E27FC236}">
                <a16:creationId xmlns:a16="http://schemas.microsoft.com/office/drawing/2014/main" id="{35B5D0DF-4895-DB4F-85D9-C3FFDE55B8C8}"/>
              </a:ext>
            </a:extLst>
          </p:cNvPr>
          <p:cNvSpPr/>
          <p:nvPr userDrawn="1"/>
        </p:nvSpPr>
        <p:spPr>
          <a:xfrm>
            <a:off x="384784" y="4743413"/>
            <a:ext cx="4136901" cy="1728688"/>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rgbClr val="0BEEB7"/>
          </a:solidFill>
          <a:ln w="6350" cap="flat">
            <a:noFill/>
            <a:prstDash val="solid"/>
            <a:miter/>
          </a:ln>
        </p:spPr>
        <p:txBody>
          <a:bodyPr rtlCol="0" anchor="ctr"/>
          <a:lstStyle/>
          <a:p>
            <a:endParaRPr lang="en-GB" sz="1351"/>
          </a:p>
        </p:txBody>
      </p:sp>
      <p:sp>
        <p:nvSpPr>
          <p:cNvPr id="10"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Tree>
    <p:extLst>
      <p:ext uri="{BB962C8B-B14F-4D97-AF65-F5344CB8AC3E}">
        <p14:creationId xmlns:p14="http://schemas.microsoft.com/office/powerpoint/2010/main" val="2317007425"/>
      </p:ext>
    </p:extLst>
  </p:cSld>
  <p:clrMapOvr>
    <a:masterClrMapping/>
  </p:clrMapOvr>
  <p:extLst>
    <p:ext uri="{DCECCB84-F9BA-43D5-87BE-67443E8EF086}">
      <p15:sldGuideLst xmlns:p15="http://schemas.microsoft.com/office/powerpoint/2012/main">
        <p15:guide id="1" orient="horz" pos="845" userDrawn="1">
          <p15:clr>
            <a:srgbClr val="FBAE4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ext and Image (half screen) 04">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Freeform 12">
            <a:extLst>
              <a:ext uri="{FF2B5EF4-FFF2-40B4-BE49-F238E27FC236}">
                <a16:creationId xmlns:a16="http://schemas.microsoft.com/office/drawing/2014/main" id="{7B0E7391-6002-FB45-BBA6-F3FB8D17702E}"/>
              </a:ext>
            </a:extLst>
          </p:cNvPr>
          <p:cNvSpPr/>
          <p:nvPr userDrawn="1"/>
        </p:nvSpPr>
        <p:spPr>
          <a:xfrm>
            <a:off x="2438400" y="4986716"/>
            <a:ext cx="3800356" cy="1588056"/>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rgbClr val="28CEF6"/>
          </a:solidFill>
          <a:ln w="6350" cap="flat">
            <a:noFill/>
            <a:prstDash val="solid"/>
            <a:miter/>
          </a:ln>
        </p:spPr>
        <p:txBody>
          <a:bodyPr rtlCol="0" anchor="ctr"/>
          <a:lstStyle/>
          <a:p>
            <a:endParaRPr lang="en-GB"/>
          </a:p>
        </p:txBody>
      </p:sp>
      <p:sp>
        <p:nvSpPr>
          <p:cNvPr id="9" name="Text Placeholder 7">
            <a:extLst>
              <a:ext uri="{FF2B5EF4-FFF2-40B4-BE49-F238E27FC236}">
                <a16:creationId xmlns:a16="http://schemas.microsoft.com/office/drawing/2014/main" id="{196E7A6F-DAC6-B441-B5F5-018B0C7C2A2F}"/>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3195250164"/>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ext and Image (half screen) 05">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Freeform 8">
            <a:extLst>
              <a:ext uri="{FF2B5EF4-FFF2-40B4-BE49-F238E27FC236}">
                <a16:creationId xmlns:a16="http://schemas.microsoft.com/office/drawing/2014/main" id="{995C290C-8FFE-F94A-AD94-999FF732A5AE}"/>
              </a:ext>
            </a:extLst>
          </p:cNvPr>
          <p:cNvSpPr/>
          <p:nvPr userDrawn="1"/>
        </p:nvSpPr>
        <p:spPr>
          <a:xfrm>
            <a:off x="2260600" y="4883058"/>
            <a:ext cx="3978156" cy="1808614"/>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rgbClr val="28CEF6"/>
          </a:solidFill>
          <a:ln w="6350" cap="flat">
            <a:noFill/>
            <a:prstDash val="solid"/>
            <a:miter/>
          </a:ln>
        </p:spPr>
        <p:txBody>
          <a:bodyPr rtlCol="0" anchor="ctr"/>
          <a:lstStyle/>
          <a:p>
            <a:endParaRPr lang="en-GB">
              <a:solidFill>
                <a:srgbClr val="FF0000"/>
              </a:solidFill>
            </a:endParaRPr>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Text Placeholder 7">
            <a:extLst>
              <a:ext uri="{FF2B5EF4-FFF2-40B4-BE49-F238E27FC236}">
                <a16:creationId xmlns:a16="http://schemas.microsoft.com/office/drawing/2014/main" id="{25A0BA27-1B3E-284F-A41F-F988E9007071}"/>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271207649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ext and Image (half screen) 06">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grpSp>
        <p:nvGrpSpPr>
          <p:cNvPr id="9" name="Group 8">
            <a:extLst>
              <a:ext uri="{FF2B5EF4-FFF2-40B4-BE49-F238E27FC236}">
                <a16:creationId xmlns:a16="http://schemas.microsoft.com/office/drawing/2014/main" id="{468EB35F-FFAA-8442-BF5E-3C5271F7E98F}"/>
              </a:ext>
            </a:extLst>
          </p:cNvPr>
          <p:cNvGrpSpPr/>
          <p:nvPr userDrawn="1"/>
        </p:nvGrpSpPr>
        <p:grpSpPr>
          <a:xfrm>
            <a:off x="809430" y="4944517"/>
            <a:ext cx="5224040" cy="2153538"/>
            <a:chOff x="-2229" y="2361812"/>
            <a:chExt cx="11067619" cy="4514835"/>
          </a:xfrm>
          <a:solidFill>
            <a:srgbClr val="28CEF6"/>
          </a:solidFill>
        </p:grpSpPr>
        <p:sp>
          <p:nvSpPr>
            <p:cNvPr id="10" name="Freeform 9">
              <a:extLst>
                <a:ext uri="{FF2B5EF4-FFF2-40B4-BE49-F238E27FC236}">
                  <a16:creationId xmlns:a16="http://schemas.microsoft.com/office/drawing/2014/main" id="{AB1585F1-E215-1548-8637-7E8C0385C15A}"/>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13" name="Freeform 12">
              <a:extLst>
                <a:ext uri="{FF2B5EF4-FFF2-40B4-BE49-F238E27FC236}">
                  <a16:creationId xmlns:a16="http://schemas.microsoft.com/office/drawing/2014/main" id="{4F563A89-DCDC-4C47-92E0-B3686C8D66F2}"/>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16" name="Freeform 15">
              <a:extLst>
                <a:ext uri="{FF2B5EF4-FFF2-40B4-BE49-F238E27FC236}">
                  <a16:creationId xmlns:a16="http://schemas.microsoft.com/office/drawing/2014/main" id="{DCBCC570-67B4-834A-BD7A-4A77AA290CC5}"/>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sp>
        <p:nvSpPr>
          <p:cNvPr id="2" name="Rectangle 1">
            <a:extLst>
              <a:ext uri="{FF2B5EF4-FFF2-40B4-BE49-F238E27FC236}">
                <a16:creationId xmlns:a16="http://schemas.microsoft.com/office/drawing/2014/main" id="{9EFA3298-7FC1-5548-9F81-64937AC42EC6}"/>
              </a:ext>
            </a:extLst>
          </p:cNvPr>
          <p:cNvSpPr/>
          <p:nvPr userDrawn="1"/>
        </p:nvSpPr>
        <p:spPr>
          <a:xfrm>
            <a:off x="0" y="5647991"/>
            <a:ext cx="973290" cy="208800"/>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a:extLst>
              <a:ext uri="{FF2B5EF4-FFF2-40B4-BE49-F238E27FC236}">
                <a16:creationId xmlns:a16="http://schemas.microsoft.com/office/drawing/2014/main" id="{BEA52628-6F84-8C43-AB11-FEC583CBC488}"/>
              </a:ext>
            </a:extLst>
          </p:cNvPr>
          <p:cNvSpPr/>
          <p:nvPr userDrawn="1"/>
        </p:nvSpPr>
        <p:spPr>
          <a:xfrm>
            <a:off x="0" y="6186279"/>
            <a:ext cx="973290" cy="208800"/>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 Placeholder 7">
            <a:extLst>
              <a:ext uri="{FF2B5EF4-FFF2-40B4-BE49-F238E27FC236}">
                <a16:creationId xmlns:a16="http://schemas.microsoft.com/office/drawing/2014/main" id="{F39D1C75-606C-4D47-8814-AB30DCA4C3B5}"/>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3116815695"/>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ext and Image (half screen) 07">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9" name="Freeform 8">
            <a:extLst>
              <a:ext uri="{FF2B5EF4-FFF2-40B4-BE49-F238E27FC236}">
                <a16:creationId xmlns:a16="http://schemas.microsoft.com/office/drawing/2014/main" id="{A47FC6CD-AA14-4D49-9723-6E8098A42BDE}"/>
              </a:ext>
            </a:extLst>
          </p:cNvPr>
          <p:cNvSpPr/>
          <p:nvPr userDrawn="1"/>
        </p:nvSpPr>
        <p:spPr>
          <a:xfrm>
            <a:off x="1089126" y="5113958"/>
            <a:ext cx="4705493" cy="1997697"/>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rgbClr val="28CEF6"/>
          </a:solidFill>
          <a:ln w="6350" cap="flat">
            <a:noFill/>
            <a:prstDash val="solid"/>
            <a:miter/>
          </a:ln>
        </p:spPr>
        <p:txBody>
          <a:bodyPr rtlCol="0" anchor="ctr"/>
          <a:lstStyle/>
          <a:p>
            <a:endParaRPr lang="en-GB"/>
          </a:p>
        </p:txBody>
      </p:sp>
      <p:sp>
        <p:nvSpPr>
          <p:cNvPr id="10" name="Rectangle 9">
            <a:extLst>
              <a:ext uri="{FF2B5EF4-FFF2-40B4-BE49-F238E27FC236}">
                <a16:creationId xmlns:a16="http://schemas.microsoft.com/office/drawing/2014/main" id="{B4A67683-0430-4240-B4B7-D18D14CA47BF}"/>
              </a:ext>
            </a:extLst>
          </p:cNvPr>
          <p:cNvSpPr/>
          <p:nvPr userDrawn="1"/>
        </p:nvSpPr>
        <p:spPr>
          <a:xfrm>
            <a:off x="-2933" y="5945277"/>
            <a:ext cx="1465659" cy="338400"/>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 Placeholder 7">
            <a:extLst>
              <a:ext uri="{FF2B5EF4-FFF2-40B4-BE49-F238E27FC236}">
                <a16:creationId xmlns:a16="http://schemas.microsoft.com/office/drawing/2014/main" id="{CC321F0F-9EE5-FC4B-A5AF-678F2F4F9CB6}"/>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2535460377"/>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showMasterSp="0" preserve="1" userDrawn="1">
  <p:cSld name="Activity 2">
    <p:bg>
      <p:bgPr>
        <a:solidFill>
          <a:srgbClr val="23CEF9"/>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0" y="0"/>
            <a:ext cx="5478780" cy="6858000"/>
          </a:xfrm>
          <a:prstGeom prst="rect">
            <a:avLst/>
          </a:prstGeom>
        </p:spPr>
      </p:pic>
      <p:pic>
        <p:nvPicPr>
          <p:cNvPr id="9"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69739" y="377825"/>
            <a:ext cx="738525" cy="522000"/>
          </a:xfrm>
          <a:prstGeom prst="rect">
            <a:avLst/>
          </a:prstGeom>
        </p:spPr>
      </p:pic>
      <p:sp>
        <p:nvSpPr>
          <p:cNvPr id="10" name="Freeform 9">
            <a:extLst>
              <a:ext uri="{FF2B5EF4-FFF2-40B4-BE49-F238E27FC236}">
                <a16:creationId xmlns:a16="http://schemas.microsoft.com/office/drawing/2014/main" id="{56887D20-DCD6-8E49-BF31-8F4C2FCCD421}"/>
              </a:ext>
            </a:extLst>
          </p:cNvPr>
          <p:cNvSpPr/>
          <p:nvPr userDrawn="1"/>
        </p:nvSpPr>
        <p:spPr>
          <a:xfrm>
            <a:off x="3094978" y="2463017"/>
            <a:ext cx="3525956" cy="4061544"/>
          </a:xfrm>
          <a:custGeom>
            <a:avLst/>
            <a:gdLst>
              <a:gd name="connsiteX0" fmla="*/ 1008895 w 1003300"/>
              <a:gd name="connsiteY0" fmla="*/ 731076 h 1155700"/>
              <a:gd name="connsiteX1" fmla="*/ 581921 w 1003300"/>
              <a:gd name="connsiteY1" fmla="*/ 1157986 h 1155700"/>
              <a:gd name="connsiteX2" fmla="*/ 581921 w 1003300"/>
              <a:gd name="connsiteY2" fmla="*/ 932371 h 1155700"/>
              <a:gd name="connsiteX3" fmla="*/ 565728 w 1003300"/>
              <a:gd name="connsiteY3" fmla="*/ 932371 h 1155700"/>
              <a:gd name="connsiteX4" fmla="*/ 485337 w 1003300"/>
              <a:gd name="connsiteY4" fmla="*/ 923163 h 1155700"/>
              <a:gd name="connsiteX5" fmla="*/ 405454 w 1003300"/>
              <a:gd name="connsiteY5" fmla="*/ 877824 h 1155700"/>
              <a:gd name="connsiteX6" fmla="*/ 306585 w 1003300"/>
              <a:gd name="connsiteY6" fmla="*/ 784035 h 1155700"/>
              <a:gd name="connsiteX7" fmla="*/ 114497 w 1003300"/>
              <a:gd name="connsiteY7" fmla="*/ 591312 h 1155700"/>
              <a:gd name="connsiteX8" fmla="*/ 29534 w 1003300"/>
              <a:gd name="connsiteY8" fmla="*/ 484251 h 1155700"/>
              <a:gd name="connsiteX9" fmla="*/ 7500 w 1003300"/>
              <a:gd name="connsiteY9" fmla="*/ 408051 h 1155700"/>
              <a:gd name="connsiteX10" fmla="*/ 452 w 1003300"/>
              <a:gd name="connsiteY10" fmla="*/ 282766 h 1155700"/>
              <a:gd name="connsiteX11" fmla="*/ 452 w 1003300"/>
              <a:gd name="connsiteY11" fmla="*/ 10668 h 1155700"/>
              <a:gd name="connsiteX12" fmla="*/ 452 w 1003300"/>
              <a:gd name="connsiteY12" fmla="*/ 1333 h 1155700"/>
              <a:gd name="connsiteX13" fmla="*/ 201937 w 1003300"/>
              <a:gd name="connsiteY13" fmla="*/ 203200 h 1155700"/>
              <a:gd name="connsiteX14" fmla="*/ 405137 w 1003300"/>
              <a:gd name="connsiteY14" fmla="*/ 0 h 1155700"/>
              <a:gd name="connsiteX15" fmla="*/ 405137 w 1003300"/>
              <a:gd name="connsiteY15" fmla="*/ 527876 h 1155700"/>
              <a:gd name="connsiteX16" fmla="*/ 573221 w 1003300"/>
              <a:gd name="connsiteY16" fmla="*/ 527876 h 1155700"/>
              <a:gd name="connsiteX17" fmla="*/ 581984 w 1003300"/>
              <a:gd name="connsiteY17" fmla="*/ 518732 h 1155700"/>
              <a:gd name="connsiteX18" fmla="*/ 581984 w 1003300"/>
              <a:gd name="connsiteY18" fmla="*/ 303975 h 1155700"/>
              <a:gd name="connsiteX19" fmla="*/ 1008895 w 1003300"/>
              <a:gd name="connsiteY19" fmla="*/ 731076 h 1155700"/>
              <a:gd name="connsiteX20" fmla="*/ 649929 w 1003300"/>
              <a:gd name="connsiteY20" fmla="*/ 864426 h 1155700"/>
              <a:gd name="connsiteX21" fmla="*/ 649929 w 1003300"/>
              <a:gd name="connsiteY21" fmla="*/ 991807 h 1155700"/>
              <a:gd name="connsiteX22" fmla="*/ 911359 w 1003300"/>
              <a:gd name="connsiteY22" fmla="*/ 730568 h 1155700"/>
              <a:gd name="connsiteX23" fmla="*/ 649231 w 1003300"/>
              <a:gd name="connsiteY23" fmla="*/ 468376 h 1155700"/>
              <a:gd name="connsiteX24" fmla="*/ 649231 w 1003300"/>
              <a:gd name="connsiteY24" fmla="*/ 595693 h 1155700"/>
              <a:gd name="connsiteX25" fmla="*/ 216732 w 1003300"/>
              <a:gd name="connsiteY25" fmla="*/ 595693 h 1155700"/>
              <a:gd name="connsiteX26" fmla="*/ 221558 w 1003300"/>
              <a:gd name="connsiteY26" fmla="*/ 601091 h 1155700"/>
              <a:gd name="connsiteX27" fmla="*/ 427870 w 1003300"/>
              <a:gd name="connsiteY27" fmla="*/ 807720 h 1155700"/>
              <a:gd name="connsiteX28" fmla="*/ 542170 w 1003300"/>
              <a:gd name="connsiteY28" fmla="*/ 862457 h 1155700"/>
              <a:gd name="connsiteX29" fmla="*/ 624720 w 1003300"/>
              <a:gd name="connsiteY29" fmla="*/ 864426 h 1155700"/>
              <a:gd name="connsiteX30" fmla="*/ 649929 w 1003300"/>
              <a:gd name="connsiteY30" fmla="*/ 864426 h 1155700"/>
              <a:gd name="connsiteX31" fmla="*/ 68523 w 1003300"/>
              <a:gd name="connsiteY31" fmla="*/ 162941 h 1155700"/>
              <a:gd name="connsiteX32" fmla="*/ 68142 w 1003300"/>
              <a:gd name="connsiteY32" fmla="*/ 168275 h 1155700"/>
              <a:gd name="connsiteX33" fmla="*/ 68460 w 1003300"/>
              <a:gd name="connsiteY33" fmla="*/ 339725 h 1155700"/>
              <a:gd name="connsiteX34" fmla="*/ 75318 w 1003300"/>
              <a:gd name="connsiteY34" fmla="*/ 411162 h 1155700"/>
              <a:gd name="connsiteX35" fmla="*/ 127325 w 1003300"/>
              <a:gd name="connsiteY35" fmla="*/ 494665 h 1155700"/>
              <a:gd name="connsiteX36" fmla="*/ 203207 w 1003300"/>
              <a:gd name="connsiteY36" fmla="*/ 521780 h 1155700"/>
              <a:gd name="connsiteX37" fmla="*/ 333889 w 1003300"/>
              <a:gd name="connsiteY37" fmla="*/ 527558 h 1155700"/>
              <a:gd name="connsiteX38" fmla="*/ 336937 w 1003300"/>
              <a:gd name="connsiteY38" fmla="*/ 526732 h 1155700"/>
              <a:gd name="connsiteX39" fmla="*/ 336938 w 1003300"/>
              <a:gd name="connsiteY39" fmla="*/ 162243 h 1155700"/>
              <a:gd name="connsiteX40" fmla="*/ 202508 w 1003300"/>
              <a:gd name="connsiteY40" fmla="*/ 295021 h 115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03300" h="1155700">
                <a:moveTo>
                  <a:pt x="1008895" y="731076"/>
                </a:moveTo>
                <a:lnTo>
                  <a:pt x="581921" y="1157986"/>
                </a:lnTo>
                <a:lnTo>
                  <a:pt x="581921" y="932371"/>
                </a:lnTo>
                <a:lnTo>
                  <a:pt x="565728" y="932371"/>
                </a:lnTo>
                <a:cubicBezTo>
                  <a:pt x="538636" y="932998"/>
                  <a:pt x="511586" y="929900"/>
                  <a:pt x="485337" y="923163"/>
                </a:cubicBezTo>
                <a:cubicBezTo>
                  <a:pt x="455495" y="914588"/>
                  <a:pt x="428116" y="899048"/>
                  <a:pt x="405454" y="877824"/>
                </a:cubicBezTo>
                <a:cubicBezTo>
                  <a:pt x="371736" y="847407"/>
                  <a:pt x="338843" y="815975"/>
                  <a:pt x="306585" y="784035"/>
                </a:cubicBezTo>
                <a:cubicBezTo>
                  <a:pt x="242111" y="720238"/>
                  <a:pt x="178082" y="655997"/>
                  <a:pt x="114497" y="591312"/>
                </a:cubicBezTo>
                <a:cubicBezTo>
                  <a:pt x="82430" y="558737"/>
                  <a:pt x="52140" y="524510"/>
                  <a:pt x="29534" y="484251"/>
                </a:cubicBezTo>
                <a:cubicBezTo>
                  <a:pt x="16810" y="460725"/>
                  <a:pt x="9295" y="434737"/>
                  <a:pt x="7500" y="408051"/>
                </a:cubicBezTo>
                <a:cubicBezTo>
                  <a:pt x="3944" y="366395"/>
                  <a:pt x="1150" y="324548"/>
                  <a:pt x="452" y="282766"/>
                </a:cubicBezTo>
                <a:cubicBezTo>
                  <a:pt x="-565" y="192087"/>
                  <a:pt x="452" y="101346"/>
                  <a:pt x="452" y="10668"/>
                </a:cubicBezTo>
                <a:lnTo>
                  <a:pt x="452" y="1333"/>
                </a:lnTo>
                <a:cubicBezTo>
                  <a:pt x="67952" y="68961"/>
                  <a:pt x="134817" y="135890"/>
                  <a:pt x="201937" y="203200"/>
                </a:cubicBezTo>
                <a:lnTo>
                  <a:pt x="405137" y="0"/>
                </a:lnTo>
                <a:lnTo>
                  <a:pt x="405137" y="527876"/>
                </a:lnTo>
                <a:cubicBezTo>
                  <a:pt x="408185" y="527876"/>
                  <a:pt x="519818" y="527876"/>
                  <a:pt x="573221" y="527876"/>
                </a:cubicBezTo>
                <a:cubicBezTo>
                  <a:pt x="580524" y="527876"/>
                  <a:pt x="581984" y="525463"/>
                  <a:pt x="581984" y="518732"/>
                </a:cubicBezTo>
                <a:cubicBezTo>
                  <a:pt x="581984" y="449516"/>
                  <a:pt x="581984" y="305435"/>
                  <a:pt x="581984" y="303975"/>
                </a:cubicBezTo>
                <a:cubicBezTo>
                  <a:pt x="580778" y="304292"/>
                  <a:pt x="1010038" y="732028"/>
                  <a:pt x="1008895" y="731076"/>
                </a:cubicBezTo>
                <a:close/>
                <a:moveTo>
                  <a:pt x="649929" y="864426"/>
                </a:moveTo>
                <a:lnTo>
                  <a:pt x="649929" y="991807"/>
                </a:lnTo>
                <a:cubicBezTo>
                  <a:pt x="737601" y="904092"/>
                  <a:pt x="824745" y="817012"/>
                  <a:pt x="911359" y="730568"/>
                </a:cubicBezTo>
                <a:lnTo>
                  <a:pt x="649231" y="468376"/>
                </a:lnTo>
                <a:lnTo>
                  <a:pt x="649231" y="595693"/>
                </a:lnTo>
                <a:lnTo>
                  <a:pt x="216732" y="595693"/>
                </a:lnTo>
                <a:cubicBezTo>
                  <a:pt x="218955" y="598170"/>
                  <a:pt x="220162" y="599757"/>
                  <a:pt x="221558" y="601091"/>
                </a:cubicBezTo>
                <a:cubicBezTo>
                  <a:pt x="290265" y="669967"/>
                  <a:pt x="359036" y="738844"/>
                  <a:pt x="427870" y="807720"/>
                </a:cubicBezTo>
                <a:cubicBezTo>
                  <a:pt x="459620" y="839470"/>
                  <a:pt x="496894" y="859473"/>
                  <a:pt x="542170" y="862457"/>
                </a:cubicBezTo>
                <a:cubicBezTo>
                  <a:pt x="569665" y="864235"/>
                  <a:pt x="597288" y="863854"/>
                  <a:pt x="624720" y="864426"/>
                </a:cubicBezTo>
                <a:cubicBezTo>
                  <a:pt x="632721" y="864553"/>
                  <a:pt x="640404" y="864426"/>
                  <a:pt x="649929" y="864426"/>
                </a:cubicBezTo>
                <a:close/>
                <a:moveTo>
                  <a:pt x="68523" y="162941"/>
                </a:moveTo>
                <a:cubicBezTo>
                  <a:pt x="68523" y="164402"/>
                  <a:pt x="68142" y="166370"/>
                  <a:pt x="68142" y="168275"/>
                </a:cubicBezTo>
                <a:cubicBezTo>
                  <a:pt x="68142" y="225425"/>
                  <a:pt x="67507" y="282575"/>
                  <a:pt x="68460" y="339725"/>
                </a:cubicBezTo>
                <a:cubicBezTo>
                  <a:pt x="68770" y="363686"/>
                  <a:pt x="71064" y="387580"/>
                  <a:pt x="75318" y="411162"/>
                </a:cubicBezTo>
                <a:cubicBezTo>
                  <a:pt x="81668" y="445326"/>
                  <a:pt x="97289" y="474662"/>
                  <a:pt x="127325" y="494665"/>
                </a:cubicBezTo>
                <a:cubicBezTo>
                  <a:pt x="150463" y="508873"/>
                  <a:pt x="176305" y="518107"/>
                  <a:pt x="203207" y="521780"/>
                </a:cubicBezTo>
                <a:cubicBezTo>
                  <a:pt x="246514" y="529273"/>
                  <a:pt x="290265" y="527621"/>
                  <a:pt x="333889" y="527558"/>
                </a:cubicBezTo>
                <a:cubicBezTo>
                  <a:pt x="334936" y="527411"/>
                  <a:pt x="335960" y="527133"/>
                  <a:pt x="336937" y="526732"/>
                </a:cubicBezTo>
                <a:lnTo>
                  <a:pt x="336938" y="162243"/>
                </a:lnTo>
                <a:lnTo>
                  <a:pt x="202508" y="295021"/>
                </a:lnTo>
                <a:close/>
              </a:path>
            </a:pathLst>
          </a:custGeom>
          <a:solidFill>
            <a:schemeClr val="bg1"/>
          </a:solidFill>
          <a:ln w="6350" cap="flat">
            <a:noFill/>
            <a:prstDash val="solid"/>
            <a:miter/>
          </a:ln>
        </p:spPr>
        <p:txBody>
          <a:bodyPr rtlCol="0" anchor="ctr"/>
          <a:lstStyle/>
          <a:p>
            <a:endParaRPr lang="en-GB" sz="1351"/>
          </a:p>
        </p:txBody>
      </p:sp>
      <p:sp>
        <p:nvSpPr>
          <p:cNvPr id="7" name="Title 1">
            <a:extLst>
              <a:ext uri="{FF2B5EF4-FFF2-40B4-BE49-F238E27FC236}">
                <a16:creationId xmlns:a16="http://schemas.microsoft.com/office/drawing/2014/main" id="{44DC967D-822F-0D4D-9D88-47A397D6890B}"/>
              </a:ext>
            </a:extLst>
          </p:cNvPr>
          <p:cNvSpPr>
            <a:spLocks noGrp="1"/>
          </p:cNvSpPr>
          <p:nvPr>
            <p:ph type="ctrTitle" hasCustomPrompt="1"/>
          </p:nvPr>
        </p:nvSpPr>
        <p:spPr>
          <a:xfrm>
            <a:off x="7123413" y="749300"/>
            <a:ext cx="4679121" cy="2019300"/>
          </a:xfrm>
        </p:spPr>
        <p:txBody>
          <a:bodyPr anchor="b" anchorCtr="0">
            <a:noAutofit/>
          </a:bodyPr>
          <a:lstStyle>
            <a:lvl1pPr algn="l">
              <a:lnSpc>
                <a:spcPct val="100000"/>
              </a:lnSpc>
              <a:defRPr sz="4000" baseline="0">
                <a:solidFill>
                  <a:srgbClr val="004050"/>
                </a:solidFill>
              </a:defRPr>
            </a:lvl1pPr>
          </a:lstStyle>
          <a:p>
            <a:r>
              <a:rPr lang="en-US" noProof="0"/>
              <a:t>Activity: </a:t>
            </a:r>
            <a:br>
              <a:rPr lang="en-US" noProof="0"/>
            </a:br>
            <a:r>
              <a:rPr lang="en-US" noProof="0"/>
              <a:t>Click to edit title</a:t>
            </a:r>
            <a:endParaRPr lang="en-GB" noProof="0"/>
          </a:p>
        </p:txBody>
      </p:sp>
      <p:sp>
        <p:nvSpPr>
          <p:cNvPr id="8" name="Text Placeholder 3">
            <a:extLst>
              <a:ext uri="{FF2B5EF4-FFF2-40B4-BE49-F238E27FC236}">
                <a16:creationId xmlns:a16="http://schemas.microsoft.com/office/drawing/2014/main" id="{F99DB077-1C85-A441-AE94-AEC6EEA7D38E}"/>
              </a:ext>
            </a:extLst>
          </p:cNvPr>
          <p:cNvSpPr>
            <a:spLocks noGrp="1"/>
          </p:cNvSpPr>
          <p:nvPr>
            <p:ph type="body" sz="quarter" idx="10" hasCustomPrompt="1"/>
          </p:nvPr>
        </p:nvSpPr>
        <p:spPr>
          <a:xfrm>
            <a:off x="7123413" y="3201192"/>
            <a:ext cx="4679121" cy="709613"/>
          </a:xfrm>
        </p:spPr>
        <p:txBody>
          <a:bodyPr/>
          <a:lstStyle>
            <a:lvl1pPr>
              <a:lnSpc>
                <a:spcPct val="100000"/>
              </a:lnSpc>
              <a:defRPr b="1" baseline="0"/>
            </a:lvl1pPr>
          </a:lstStyle>
          <a:p>
            <a:pPr lvl="0"/>
            <a:r>
              <a:rPr lang="en-US"/>
              <a:t>Click to edit instructions</a:t>
            </a:r>
          </a:p>
        </p:txBody>
      </p:sp>
    </p:spTree>
    <p:extLst>
      <p:ext uri="{BB962C8B-B14F-4D97-AF65-F5344CB8AC3E}">
        <p14:creationId xmlns:p14="http://schemas.microsoft.com/office/powerpoint/2010/main" val="3687458742"/>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showMasterSp="0" preserve="1" userDrawn="1">
  <p:cSld name="1_Activity 2">
    <p:bg>
      <p:bgPr>
        <a:solidFill>
          <a:srgbClr val="00CEF9"/>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F981D7A-97D3-0941-BB13-D1CADDE87DD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0" y="0"/>
            <a:ext cx="8430705" cy="6858000"/>
          </a:xfrm>
          <a:prstGeom prst="rect">
            <a:avLst/>
          </a:prstGeom>
        </p:spPr>
      </p:pic>
      <p:pic>
        <p:nvPicPr>
          <p:cNvPr id="9"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69739" y="377825"/>
            <a:ext cx="738525" cy="522000"/>
          </a:xfrm>
          <a:prstGeom prst="rect">
            <a:avLst/>
          </a:prstGeom>
        </p:spPr>
      </p:pic>
      <p:sp>
        <p:nvSpPr>
          <p:cNvPr id="10" name="Freeform 9">
            <a:extLst>
              <a:ext uri="{FF2B5EF4-FFF2-40B4-BE49-F238E27FC236}">
                <a16:creationId xmlns:a16="http://schemas.microsoft.com/office/drawing/2014/main" id="{56887D20-DCD6-8E49-BF31-8F4C2FCCD421}"/>
              </a:ext>
            </a:extLst>
          </p:cNvPr>
          <p:cNvSpPr/>
          <p:nvPr userDrawn="1"/>
        </p:nvSpPr>
        <p:spPr>
          <a:xfrm>
            <a:off x="3094978" y="2463017"/>
            <a:ext cx="3525956" cy="4061544"/>
          </a:xfrm>
          <a:custGeom>
            <a:avLst/>
            <a:gdLst>
              <a:gd name="connsiteX0" fmla="*/ 1008895 w 1003300"/>
              <a:gd name="connsiteY0" fmla="*/ 731076 h 1155700"/>
              <a:gd name="connsiteX1" fmla="*/ 581921 w 1003300"/>
              <a:gd name="connsiteY1" fmla="*/ 1157986 h 1155700"/>
              <a:gd name="connsiteX2" fmla="*/ 581921 w 1003300"/>
              <a:gd name="connsiteY2" fmla="*/ 932371 h 1155700"/>
              <a:gd name="connsiteX3" fmla="*/ 565728 w 1003300"/>
              <a:gd name="connsiteY3" fmla="*/ 932371 h 1155700"/>
              <a:gd name="connsiteX4" fmla="*/ 485337 w 1003300"/>
              <a:gd name="connsiteY4" fmla="*/ 923163 h 1155700"/>
              <a:gd name="connsiteX5" fmla="*/ 405454 w 1003300"/>
              <a:gd name="connsiteY5" fmla="*/ 877824 h 1155700"/>
              <a:gd name="connsiteX6" fmla="*/ 306585 w 1003300"/>
              <a:gd name="connsiteY6" fmla="*/ 784035 h 1155700"/>
              <a:gd name="connsiteX7" fmla="*/ 114497 w 1003300"/>
              <a:gd name="connsiteY7" fmla="*/ 591312 h 1155700"/>
              <a:gd name="connsiteX8" fmla="*/ 29534 w 1003300"/>
              <a:gd name="connsiteY8" fmla="*/ 484251 h 1155700"/>
              <a:gd name="connsiteX9" fmla="*/ 7500 w 1003300"/>
              <a:gd name="connsiteY9" fmla="*/ 408051 h 1155700"/>
              <a:gd name="connsiteX10" fmla="*/ 452 w 1003300"/>
              <a:gd name="connsiteY10" fmla="*/ 282766 h 1155700"/>
              <a:gd name="connsiteX11" fmla="*/ 452 w 1003300"/>
              <a:gd name="connsiteY11" fmla="*/ 10668 h 1155700"/>
              <a:gd name="connsiteX12" fmla="*/ 452 w 1003300"/>
              <a:gd name="connsiteY12" fmla="*/ 1333 h 1155700"/>
              <a:gd name="connsiteX13" fmla="*/ 201937 w 1003300"/>
              <a:gd name="connsiteY13" fmla="*/ 203200 h 1155700"/>
              <a:gd name="connsiteX14" fmla="*/ 405137 w 1003300"/>
              <a:gd name="connsiteY14" fmla="*/ 0 h 1155700"/>
              <a:gd name="connsiteX15" fmla="*/ 405137 w 1003300"/>
              <a:gd name="connsiteY15" fmla="*/ 527876 h 1155700"/>
              <a:gd name="connsiteX16" fmla="*/ 573221 w 1003300"/>
              <a:gd name="connsiteY16" fmla="*/ 527876 h 1155700"/>
              <a:gd name="connsiteX17" fmla="*/ 581984 w 1003300"/>
              <a:gd name="connsiteY17" fmla="*/ 518732 h 1155700"/>
              <a:gd name="connsiteX18" fmla="*/ 581984 w 1003300"/>
              <a:gd name="connsiteY18" fmla="*/ 303975 h 1155700"/>
              <a:gd name="connsiteX19" fmla="*/ 1008895 w 1003300"/>
              <a:gd name="connsiteY19" fmla="*/ 731076 h 1155700"/>
              <a:gd name="connsiteX20" fmla="*/ 649929 w 1003300"/>
              <a:gd name="connsiteY20" fmla="*/ 864426 h 1155700"/>
              <a:gd name="connsiteX21" fmla="*/ 649929 w 1003300"/>
              <a:gd name="connsiteY21" fmla="*/ 991807 h 1155700"/>
              <a:gd name="connsiteX22" fmla="*/ 911359 w 1003300"/>
              <a:gd name="connsiteY22" fmla="*/ 730568 h 1155700"/>
              <a:gd name="connsiteX23" fmla="*/ 649231 w 1003300"/>
              <a:gd name="connsiteY23" fmla="*/ 468376 h 1155700"/>
              <a:gd name="connsiteX24" fmla="*/ 649231 w 1003300"/>
              <a:gd name="connsiteY24" fmla="*/ 595693 h 1155700"/>
              <a:gd name="connsiteX25" fmla="*/ 216732 w 1003300"/>
              <a:gd name="connsiteY25" fmla="*/ 595693 h 1155700"/>
              <a:gd name="connsiteX26" fmla="*/ 221558 w 1003300"/>
              <a:gd name="connsiteY26" fmla="*/ 601091 h 1155700"/>
              <a:gd name="connsiteX27" fmla="*/ 427870 w 1003300"/>
              <a:gd name="connsiteY27" fmla="*/ 807720 h 1155700"/>
              <a:gd name="connsiteX28" fmla="*/ 542170 w 1003300"/>
              <a:gd name="connsiteY28" fmla="*/ 862457 h 1155700"/>
              <a:gd name="connsiteX29" fmla="*/ 624720 w 1003300"/>
              <a:gd name="connsiteY29" fmla="*/ 864426 h 1155700"/>
              <a:gd name="connsiteX30" fmla="*/ 649929 w 1003300"/>
              <a:gd name="connsiteY30" fmla="*/ 864426 h 1155700"/>
              <a:gd name="connsiteX31" fmla="*/ 68523 w 1003300"/>
              <a:gd name="connsiteY31" fmla="*/ 162941 h 1155700"/>
              <a:gd name="connsiteX32" fmla="*/ 68142 w 1003300"/>
              <a:gd name="connsiteY32" fmla="*/ 168275 h 1155700"/>
              <a:gd name="connsiteX33" fmla="*/ 68460 w 1003300"/>
              <a:gd name="connsiteY33" fmla="*/ 339725 h 1155700"/>
              <a:gd name="connsiteX34" fmla="*/ 75318 w 1003300"/>
              <a:gd name="connsiteY34" fmla="*/ 411162 h 1155700"/>
              <a:gd name="connsiteX35" fmla="*/ 127325 w 1003300"/>
              <a:gd name="connsiteY35" fmla="*/ 494665 h 1155700"/>
              <a:gd name="connsiteX36" fmla="*/ 203207 w 1003300"/>
              <a:gd name="connsiteY36" fmla="*/ 521780 h 1155700"/>
              <a:gd name="connsiteX37" fmla="*/ 333889 w 1003300"/>
              <a:gd name="connsiteY37" fmla="*/ 527558 h 1155700"/>
              <a:gd name="connsiteX38" fmla="*/ 336937 w 1003300"/>
              <a:gd name="connsiteY38" fmla="*/ 526732 h 1155700"/>
              <a:gd name="connsiteX39" fmla="*/ 336938 w 1003300"/>
              <a:gd name="connsiteY39" fmla="*/ 162243 h 1155700"/>
              <a:gd name="connsiteX40" fmla="*/ 202508 w 1003300"/>
              <a:gd name="connsiteY40" fmla="*/ 295021 h 115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03300" h="1155700">
                <a:moveTo>
                  <a:pt x="1008895" y="731076"/>
                </a:moveTo>
                <a:lnTo>
                  <a:pt x="581921" y="1157986"/>
                </a:lnTo>
                <a:lnTo>
                  <a:pt x="581921" y="932371"/>
                </a:lnTo>
                <a:lnTo>
                  <a:pt x="565728" y="932371"/>
                </a:lnTo>
                <a:cubicBezTo>
                  <a:pt x="538636" y="932998"/>
                  <a:pt x="511586" y="929900"/>
                  <a:pt x="485337" y="923163"/>
                </a:cubicBezTo>
                <a:cubicBezTo>
                  <a:pt x="455495" y="914588"/>
                  <a:pt x="428116" y="899048"/>
                  <a:pt x="405454" y="877824"/>
                </a:cubicBezTo>
                <a:cubicBezTo>
                  <a:pt x="371736" y="847407"/>
                  <a:pt x="338843" y="815975"/>
                  <a:pt x="306585" y="784035"/>
                </a:cubicBezTo>
                <a:cubicBezTo>
                  <a:pt x="242111" y="720238"/>
                  <a:pt x="178082" y="655997"/>
                  <a:pt x="114497" y="591312"/>
                </a:cubicBezTo>
                <a:cubicBezTo>
                  <a:pt x="82430" y="558737"/>
                  <a:pt x="52140" y="524510"/>
                  <a:pt x="29534" y="484251"/>
                </a:cubicBezTo>
                <a:cubicBezTo>
                  <a:pt x="16810" y="460725"/>
                  <a:pt x="9295" y="434737"/>
                  <a:pt x="7500" y="408051"/>
                </a:cubicBezTo>
                <a:cubicBezTo>
                  <a:pt x="3944" y="366395"/>
                  <a:pt x="1150" y="324548"/>
                  <a:pt x="452" y="282766"/>
                </a:cubicBezTo>
                <a:cubicBezTo>
                  <a:pt x="-565" y="192087"/>
                  <a:pt x="452" y="101346"/>
                  <a:pt x="452" y="10668"/>
                </a:cubicBezTo>
                <a:lnTo>
                  <a:pt x="452" y="1333"/>
                </a:lnTo>
                <a:cubicBezTo>
                  <a:pt x="67952" y="68961"/>
                  <a:pt x="134817" y="135890"/>
                  <a:pt x="201937" y="203200"/>
                </a:cubicBezTo>
                <a:lnTo>
                  <a:pt x="405137" y="0"/>
                </a:lnTo>
                <a:lnTo>
                  <a:pt x="405137" y="527876"/>
                </a:lnTo>
                <a:cubicBezTo>
                  <a:pt x="408185" y="527876"/>
                  <a:pt x="519818" y="527876"/>
                  <a:pt x="573221" y="527876"/>
                </a:cubicBezTo>
                <a:cubicBezTo>
                  <a:pt x="580524" y="527876"/>
                  <a:pt x="581984" y="525463"/>
                  <a:pt x="581984" y="518732"/>
                </a:cubicBezTo>
                <a:cubicBezTo>
                  <a:pt x="581984" y="449516"/>
                  <a:pt x="581984" y="305435"/>
                  <a:pt x="581984" y="303975"/>
                </a:cubicBezTo>
                <a:cubicBezTo>
                  <a:pt x="580778" y="304292"/>
                  <a:pt x="1010038" y="732028"/>
                  <a:pt x="1008895" y="731076"/>
                </a:cubicBezTo>
                <a:close/>
                <a:moveTo>
                  <a:pt x="649929" y="864426"/>
                </a:moveTo>
                <a:lnTo>
                  <a:pt x="649929" y="991807"/>
                </a:lnTo>
                <a:cubicBezTo>
                  <a:pt x="737601" y="904092"/>
                  <a:pt x="824745" y="817012"/>
                  <a:pt x="911359" y="730568"/>
                </a:cubicBezTo>
                <a:lnTo>
                  <a:pt x="649231" y="468376"/>
                </a:lnTo>
                <a:lnTo>
                  <a:pt x="649231" y="595693"/>
                </a:lnTo>
                <a:lnTo>
                  <a:pt x="216732" y="595693"/>
                </a:lnTo>
                <a:cubicBezTo>
                  <a:pt x="218955" y="598170"/>
                  <a:pt x="220162" y="599757"/>
                  <a:pt x="221558" y="601091"/>
                </a:cubicBezTo>
                <a:cubicBezTo>
                  <a:pt x="290265" y="669967"/>
                  <a:pt x="359036" y="738844"/>
                  <a:pt x="427870" y="807720"/>
                </a:cubicBezTo>
                <a:cubicBezTo>
                  <a:pt x="459620" y="839470"/>
                  <a:pt x="496894" y="859473"/>
                  <a:pt x="542170" y="862457"/>
                </a:cubicBezTo>
                <a:cubicBezTo>
                  <a:pt x="569665" y="864235"/>
                  <a:pt x="597288" y="863854"/>
                  <a:pt x="624720" y="864426"/>
                </a:cubicBezTo>
                <a:cubicBezTo>
                  <a:pt x="632721" y="864553"/>
                  <a:pt x="640404" y="864426"/>
                  <a:pt x="649929" y="864426"/>
                </a:cubicBezTo>
                <a:close/>
                <a:moveTo>
                  <a:pt x="68523" y="162941"/>
                </a:moveTo>
                <a:cubicBezTo>
                  <a:pt x="68523" y="164402"/>
                  <a:pt x="68142" y="166370"/>
                  <a:pt x="68142" y="168275"/>
                </a:cubicBezTo>
                <a:cubicBezTo>
                  <a:pt x="68142" y="225425"/>
                  <a:pt x="67507" y="282575"/>
                  <a:pt x="68460" y="339725"/>
                </a:cubicBezTo>
                <a:cubicBezTo>
                  <a:pt x="68770" y="363686"/>
                  <a:pt x="71064" y="387580"/>
                  <a:pt x="75318" y="411162"/>
                </a:cubicBezTo>
                <a:cubicBezTo>
                  <a:pt x="81668" y="445326"/>
                  <a:pt x="97289" y="474662"/>
                  <a:pt x="127325" y="494665"/>
                </a:cubicBezTo>
                <a:cubicBezTo>
                  <a:pt x="150463" y="508873"/>
                  <a:pt x="176305" y="518107"/>
                  <a:pt x="203207" y="521780"/>
                </a:cubicBezTo>
                <a:cubicBezTo>
                  <a:pt x="246514" y="529273"/>
                  <a:pt x="290265" y="527621"/>
                  <a:pt x="333889" y="527558"/>
                </a:cubicBezTo>
                <a:cubicBezTo>
                  <a:pt x="334936" y="527411"/>
                  <a:pt x="335960" y="527133"/>
                  <a:pt x="336937" y="526732"/>
                </a:cubicBezTo>
                <a:lnTo>
                  <a:pt x="336938" y="162243"/>
                </a:lnTo>
                <a:lnTo>
                  <a:pt x="202508" y="295021"/>
                </a:lnTo>
                <a:close/>
              </a:path>
            </a:pathLst>
          </a:custGeom>
          <a:solidFill>
            <a:schemeClr val="bg1"/>
          </a:solidFill>
          <a:ln w="6350" cap="flat">
            <a:noFill/>
            <a:prstDash val="solid"/>
            <a:miter/>
          </a:ln>
        </p:spPr>
        <p:txBody>
          <a:bodyPr rtlCol="0" anchor="ctr"/>
          <a:lstStyle/>
          <a:p>
            <a:endParaRPr lang="en-GB" sz="1351"/>
          </a:p>
        </p:txBody>
      </p:sp>
      <p:sp>
        <p:nvSpPr>
          <p:cNvPr id="8" name="Title 1">
            <a:extLst>
              <a:ext uri="{FF2B5EF4-FFF2-40B4-BE49-F238E27FC236}">
                <a16:creationId xmlns:a16="http://schemas.microsoft.com/office/drawing/2014/main" id="{4E562E51-6C27-A942-B120-4F2245D2CD1C}"/>
              </a:ext>
            </a:extLst>
          </p:cNvPr>
          <p:cNvSpPr>
            <a:spLocks noGrp="1"/>
          </p:cNvSpPr>
          <p:nvPr>
            <p:ph type="ctrTitle" hasCustomPrompt="1"/>
          </p:nvPr>
        </p:nvSpPr>
        <p:spPr>
          <a:xfrm>
            <a:off x="7123413" y="749300"/>
            <a:ext cx="4679121" cy="2019300"/>
          </a:xfrm>
        </p:spPr>
        <p:txBody>
          <a:bodyPr anchor="b" anchorCtr="0">
            <a:noAutofit/>
          </a:bodyPr>
          <a:lstStyle>
            <a:lvl1pPr algn="l">
              <a:lnSpc>
                <a:spcPct val="100000"/>
              </a:lnSpc>
              <a:defRPr sz="4000" baseline="0">
                <a:solidFill>
                  <a:srgbClr val="004050"/>
                </a:solidFill>
              </a:defRPr>
            </a:lvl1pPr>
          </a:lstStyle>
          <a:p>
            <a:r>
              <a:rPr lang="en-US" noProof="0"/>
              <a:t>Activity: </a:t>
            </a:r>
            <a:br>
              <a:rPr lang="en-US" noProof="0"/>
            </a:br>
            <a:r>
              <a:rPr lang="en-US" noProof="0"/>
              <a:t>Click to edit title</a:t>
            </a:r>
            <a:endParaRPr lang="en-GB" noProof="0"/>
          </a:p>
        </p:txBody>
      </p:sp>
      <p:sp>
        <p:nvSpPr>
          <p:cNvPr id="11" name="Text Placeholder 3">
            <a:extLst>
              <a:ext uri="{FF2B5EF4-FFF2-40B4-BE49-F238E27FC236}">
                <a16:creationId xmlns:a16="http://schemas.microsoft.com/office/drawing/2014/main" id="{42DDB68E-F78C-FB47-9BAD-0C7B36852631}"/>
              </a:ext>
            </a:extLst>
          </p:cNvPr>
          <p:cNvSpPr>
            <a:spLocks noGrp="1"/>
          </p:cNvSpPr>
          <p:nvPr>
            <p:ph type="body" sz="quarter" idx="10" hasCustomPrompt="1"/>
          </p:nvPr>
        </p:nvSpPr>
        <p:spPr>
          <a:xfrm>
            <a:off x="7123413" y="3201192"/>
            <a:ext cx="4679121" cy="709613"/>
          </a:xfrm>
        </p:spPr>
        <p:txBody>
          <a:bodyPr/>
          <a:lstStyle>
            <a:lvl1pPr>
              <a:lnSpc>
                <a:spcPct val="100000"/>
              </a:lnSpc>
              <a:defRPr b="1" baseline="0"/>
            </a:lvl1pPr>
          </a:lstStyle>
          <a:p>
            <a:pPr lvl="0"/>
            <a:r>
              <a:rPr lang="en-US"/>
              <a:t>Click to edit instructions</a:t>
            </a:r>
          </a:p>
        </p:txBody>
      </p:sp>
    </p:spTree>
    <p:extLst>
      <p:ext uri="{BB962C8B-B14F-4D97-AF65-F5344CB8AC3E}">
        <p14:creationId xmlns:p14="http://schemas.microsoft.com/office/powerpoint/2010/main" val="2229213166"/>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Duotone right 01">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224661" y="0"/>
            <a:ext cx="10972800" cy="6858000"/>
          </a:xfrm>
          <a:prstGeom prst="rect">
            <a:avLst/>
          </a:prstGeom>
        </p:spPr>
      </p:pic>
      <p:sp>
        <p:nvSpPr>
          <p:cNvPr id="5" name="Rectangle 4">
            <a:extLst>
              <a:ext uri="{FF2B5EF4-FFF2-40B4-BE49-F238E27FC236}">
                <a16:creationId xmlns:a16="http://schemas.microsoft.com/office/drawing/2014/main" id="{C22D86F5-179E-D147-BF5E-ABFEDC5ED59C}"/>
              </a:ext>
            </a:extLst>
          </p:cNvPr>
          <p:cNvSpPr/>
          <p:nvPr userDrawn="1"/>
        </p:nvSpPr>
        <p:spPr>
          <a:xfrm>
            <a:off x="0" y="0"/>
            <a:ext cx="6096000"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solidFill>
                <a:srgbClr val="004050"/>
              </a:solidFill>
            </a:endParaRPr>
          </a:p>
        </p:txBody>
      </p:sp>
      <p:sp>
        <p:nvSpPr>
          <p:cNvPr id="9" name="Text Placeholder 12">
            <a:extLst>
              <a:ext uri="{FF2B5EF4-FFF2-40B4-BE49-F238E27FC236}">
                <a16:creationId xmlns:a16="http://schemas.microsoft.com/office/drawing/2014/main" id="{F11DA741-1567-F44E-A776-54AE0772553A}"/>
              </a:ext>
            </a:extLst>
          </p:cNvPr>
          <p:cNvSpPr>
            <a:spLocks noGrp="1"/>
          </p:cNvSpPr>
          <p:nvPr>
            <p:ph type="body" sz="quarter" idx="14"/>
          </p:nvPr>
        </p:nvSpPr>
        <p:spPr>
          <a:xfrm>
            <a:off x="373063" y="1138011"/>
            <a:ext cx="5521711" cy="5121387"/>
          </a:xfrm>
        </p:spPr>
        <p:txBody>
          <a:bodyPr/>
          <a:lstStyle>
            <a:lvl1pPr marL="0" indent="0">
              <a:lnSpc>
                <a:spcPts val="4600"/>
              </a:lnSpc>
              <a:spcAft>
                <a:spcPts val="1800"/>
              </a:spcAft>
              <a:buNone/>
              <a:defRPr lang="en-US" sz="4200" b="0" i="0" kern="1200" dirty="0" smtClean="0">
                <a:solidFill>
                  <a:schemeClr val="bg1"/>
                </a:solidFill>
                <a:latin typeface="Krana Fat B" panose="00000B00000000000000" pitchFamily="50" charset="0"/>
                <a:ea typeface="+mn-ea"/>
                <a:cs typeface="Krana Fat B" panose="00000B00000000000000" pitchFamily="50" charset="0"/>
              </a:defRPr>
            </a:lvl1pPr>
            <a:lvl2pPr marL="0" marR="0" indent="0" algn="l" defTabSz="914377" rtl="0" eaLnBrk="1" fontAlgn="auto" latinLnBrk="0" hangingPunct="1">
              <a:lnSpc>
                <a:spcPts val="2000"/>
              </a:lnSpc>
              <a:spcBef>
                <a:spcPts val="0"/>
              </a:spcBef>
              <a:spcAft>
                <a:spcPts val="651"/>
              </a:spcAft>
              <a:buClrTx/>
              <a:buSzTx/>
              <a:buFont typeface="Arial" panose="020B0604020202020204" pitchFamily="34" charset="0"/>
              <a:buNone/>
              <a:tabLst/>
              <a:defRPr sz="1800">
                <a:solidFill>
                  <a:schemeClr val="bg1"/>
                </a:solidFill>
              </a:defRPr>
            </a:lvl2pPr>
            <a:lvl3pPr marL="0" indent="0">
              <a:buNone/>
              <a:defRPr sz="1200">
                <a:solidFill>
                  <a:schemeClr val="bg1"/>
                </a:solidFill>
              </a:defRPr>
            </a:lvl3pPr>
            <a:lvl4pPr marL="0" indent="0">
              <a:buNone/>
              <a:defRPr/>
            </a:lvl4pPr>
            <a:lvl5pPr marL="0" indent="0">
              <a:buNone/>
              <a:defRPr/>
            </a:lvl5pPr>
          </a:lstStyle>
          <a:p>
            <a:pPr lvl="0"/>
            <a:r>
              <a:rPr lang="en-US"/>
              <a:t>Click to edit Master text styles</a:t>
            </a:r>
          </a:p>
          <a:p>
            <a:pPr lvl="1"/>
            <a:r>
              <a:rPr lang="en-US"/>
              <a:t>Second level</a:t>
            </a:r>
          </a:p>
          <a:p>
            <a:pPr lvl="2"/>
            <a:r>
              <a:rPr lang="en-US"/>
              <a:t>Third level</a:t>
            </a:r>
          </a:p>
        </p:txBody>
      </p:sp>
      <p:pic>
        <p:nvPicPr>
          <p:cNvPr id="11" name="Picture 10">
            <a:extLst>
              <a:ext uri="{FF2B5EF4-FFF2-40B4-BE49-F238E27FC236}">
                <a16:creationId xmlns:a16="http://schemas.microsoft.com/office/drawing/2014/main" id="{2A067932-0DD7-6B4D-8A3C-BF2CA5D1ABF8}"/>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096000" y="4129397"/>
            <a:ext cx="3343877" cy="2728604"/>
          </a:xfrm>
          <a:prstGeom prst="rect">
            <a:avLst/>
          </a:prstGeom>
        </p:spPr>
      </p:pic>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4" cstate="email">
            <a:duotone>
              <a:schemeClr val="accent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1591655788"/>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Duotone right 02">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226820" y="0"/>
            <a:ext cx="10972800" cy="6858000"/>
          </a:xfrm>
          <a:prstGeom prst="rect">
            <a:avLst/>
          </a:prstGeom>
        </p:spPr>
      </p:pic>
      <p:sp>
        <p:nvSpPr>
          <p:cNvPr id="5" name="Rectangle 4">
            <a:extLst>
              <a:ext uri="{FF2B5EF4-FFF2-40B4-BE49-F238E27FC236}">
                <a16:creationId xmlns:a16="http://schemas.microsoft.com/office/drawing/2014/main" id="{C22D86F5-179E-D147-BF5E-ABFEDC5ED59C}"/>
              </a:ext>
            </a:extLst>
          </p:cNvPr>
          <p:cNvSpPr/>
          <p:nvPr userDrawn="1"/>
        </p:nvSpPr>
        <p:spPr>
          <a:xfrm>
            <a:off x="0" y="0"/>
            <a:ext cx="6096000"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solidFill>
                <a:srgbClr val="004050"/>
              </a:solidFill>
            </a:endParaRPr>
          </a:p>
        </p:txBody>
      </p:sp>
      <p:sp>
        <p:nvSpPr>
          <p:cNvPr id="9" name="Text Placeholder 12">
            <a:extLst>
              <a:ext uri="{FF2B5EF4-FFF2-40B4-BE49-F238E27FC236}">
                <a16:creationId xmlns:a16="http://schemas.microsoft.com/office/drawing/2014/main" id="{F11DA741-1567-F44E-A776-54AE0772553A}"/>
              </a:ext>
            </a:extLst>
          </p:cNvPr>
          <p:cNvSpPr>
            <a:spLocks noGrp="1"/>
          </p:cNvSpPr>
          <p:nvPr>
            <p:ph type="body" sz="quarter" idx="14"/>
          </p:nvPr>
        </p:nvSpPr>
        <p:spPr>
          <a:xfrm>
            <a:off x="373063" y="1138011"/>
            <a:ext cx="5521711" cy="5121387"/>
          </a:xfrm>
        </p:spPr>
        <p:txBody>
          <a:bodyPr/>
          <a:lstStyle>
            <a:lvl1pPr marL="0" indent="0">
              <a:lnSpc>
                <a:spcPts val="4600"/>
              </a:lnSpc>
              <a:spcAft>
                <a:spcPts val="1800"/>
              </a:spcAft>
              <a:buNone/>
              <a:defRPr lang="en-US" sz="4200" b="0" i="0" kern="1200" dirty="0" smtClean="0">
                <a:solidFill>
                  <a:schemeClr val="bg1"/>
                </a:solidFill>
                <a:latin typeface="Krana Fat B" panose="00000B00000000000000" pitchFamily="50" charset="0"/>
                <a:ea typeface="+mn-ea"/>
                <a:cs typeface="Krana Fat B" panose="00000B00000000000000" pitchFamily="50" charset="0"/>
              </a:defRPr>
            </a:lvl1pPr>
            <a:lvl2pPr marL="0" marR="0" indent="0" algn="l" defTabSz="914377" rtl="0" eaLnBrk="1" fontAlgn="auto" latinLnBrk="0" hangingPunct="1">
              <a:lnSpc>
                <a:spcPts val="2000"/>
              </a:lnSpc>
              <a:spcBef>
                <a:spcPts val="0"/>
              </a:spcBef>
              <a:spcAft>
                <a:spcPts val="651"/>
              </a:spcAft>
              <a:buClrTx/>
              <a:buSzTx/>
              <a:buFont typeface="Arial" panose="020B0604020202020204" pitchFamily="34" charset="0"/>
              <a:buNone/>
              <a:tabLst/>
              <a:defRPr sz="1800">
                <a:solidFill>
                  <a:schemeClr val="bg1"/>
                </a:solidFill>
              </a:defRPr>
            </a:lvl2pPr>
            <a:lvl3pPr marL="0" indent="0">
              <a:buNone/>
              <a:defRPr sz="1200">
                <a:solidFill>
                  <a:schemeClr val="bg1"/>
                </a:solidFill>
              </a:defRPr>
            </a:lvl3pPr>
            <a:lvl4pPr marL="0" indent="0">
              <a:buNone/>
              <a:defRPr/>
            </a:lvl4pPr>
            <a:lvl5pPr marL="0" indent="0">
              <a:buNone/>
              <a:defRPr/>
            </a:lvl5pPr>
          </a:lstStyle>
          <a:p>
            <a:pPr lvl="0"/>
            <a:r>
              <a:rPr lang="en-US"/>
              <a:t>Click to edit Master text styles</a:t>
            </a:r>
          </a:p>
          <a:p>
            <a:pPr lvl="1"/>
            <a:r>
              <a:rPr lang="en-US"/>
              <a:t>Second level</a:t>
            </a:r>
          </a:p>
          <a:p>
            <a:pPr lvl="2"/>
            <a:r>
              <a:rPr lang="en-US"/>
              <a:t>Third level</a:t>
            </a:r>
          </a:p>
        </p:txBody>
      </p:sp>
      <p:pic>
        <p:nvPicPr>
          <p:cNvPr id="11" name="Picture 10">
            <a:extLst>
              <a:ext uri="{FF2B5EF4-FFF2-40B4-BE49-F238E27FC236}">
                <a16:creationId xmlns:a16="http://schemas.microsoft.com/office/drawing/2014/main" id="{2A067932-0DD7-6B4D-8A3C-BF2CA5D1ABF8}"/>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096000" y="4129397"/>
            <a:ext cx="3343877" cy="2728604"/>
          </a:xfrm>
          <a:prstGeom prst="rect">
            <a:avLst/>
          </a:prstGeom>
        </p:spPr>
      </p:pic>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4" cstate="email">
            <a:duotone>
              <a:schemeClr val="accent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96627607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Duotone right 03">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CB04507-7F7B-F448-A7F9-39E26957B44D}"/>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266950" y="0"/>
            <a:ext cx="9925050" cy="6858000"/>
          </a:xfrm>
          <a:prstGeom prst="rect">
            <a:avLst/>
          </a:prstGeom>
        </p:spPr>
      </p:pic>
      <p:sp>
        <p:nvSpPr>
          <p:cNvPr id="5" name="Rectangle 4">
            <a:extLst>
              <a:ext uri="{FF2B5EF4-FFF2-40B4-BE49-F238E27FC236}">
                <a16:creationId xmlns:a16="http://schemas.microsoft.com/office/drawing/2014/main" id="{C22D86F5-179E-D147-BF5E-ABFEDC5ED59C}"/>
              </a:ext>
            </a:extLst>
          </p:cNvPr>
          <p:cNvSpPr/>
          <p:nvPr userDrawn="1"/>
        </p:nvSpPr>
        <p:spPr>
          <a:xfrm>
            <a:off x="0" y="0"/>
            <a:ext cx="6096000"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solidFill>
                <a:srgbClr val="004050"/>
              </a:solidFill>
            </a:endParaRPr>
          </a:p>
        </p:txBody>
      </p:sp>
      <p:sp>
        <p:nvSpPr>
          <p:cNvPr id="9" name="Text Placeholder 12">
            <a:extLst>
              <a:ext uri="{FF2B5EF4-FFF2-40B4-BE49-F238E27FC236}">
                <a16:creationId xmlns:a16="http://schemas.microsoft.com/office/drawing/2014/main" id="{F11DA741-1567-F44E-A776-54AE0772553A}"/>
              </a:ext>
            </a:extLst>
          </p:cNvPr>
          <p:cNvSpPr>
            <a:spLocks noGrp="1"/>
          </p:cNvSpPr>
          <p:nvPr>
            <p:ph type="body" sz="quarter" idx="14"/>
          </p:nvPr>
        </p:nvSpPr>
        <p:spPr>
          <a:xfrm>
            <a:off x="373063" y="1138011"/>
            <a:ext cx="5521711" cy="5121387"/>
          </a:xfrm>
        </p:spPr>
        <p:txBody>
          <a:bodyPr/>
          <a:lstStyle>
            <a:lvl1pPr marL="0" indent="0">
              <a:lnSpc>
                <a:spcPts val="4600"/>
              </a:lnSpc>
              <a:spcAft>
                <a:spcPts val="1800"/>
              </a:spcAft>
              <a:buNone/>
              <a:defRPr lang="en-US" sz="4200" b="0" i="0" kern="1200" dirty="0" smtClean="0">
                <a:solidFill>
                  <a:schemeClr val="bg1"/>
                </a:solidFill>
                <a:latin typeface="Krana Fat B" panose="00000B00000000000000" pitchFamily="50" charset="0"/>
                <a:ea typeface="+mn-ea"/>
                <a:cs typeface="Krana Fat B" panose="00000B00000000000000" pitchFamily="50" charset="0"/>
              </a:defRPr>
            </a:lvl1pPr>
            <a:lvl2pPr marL="0" marR="0" indent="0" algn="l" defTabSz="914377" rtl="0" eaLnBrk="1" fontAlgn="auto" latinLnBrk="0" hangingPunct="1">
              <a:lnSpc>
                <a:spcPts val="2000"/>
              </a:lnSpc>
              <a:spcBef>
                <a:spcPts val="0"/>
              </a:spcBef>
              <a:spcAft>
                <a:spcPts val="651"/>
              </a:spcAft>
              <a:buClrTx/>
              <a:buSzTx/>
              <a:buFont typeface="Arial" panose="020B0604020202020204" pitchFamily="34" charset="0"/>
              <a:buNone/>
              <a:tabLst/>
              <a:defRPr sz="1800">
                <a:solidFill>
                  <a:schemeClr val="bg1"/>
                </a:solidFill>
              </a:defRPr>
            </a:lvl2pPr>
            <a:lvl3pPr marL="0" indent="0">
              <a:buNone/>
              <a:defRPr sz="1200">
                <a:solidFill>
                  <a:schemeClr val="bg1"/>
                </a:solidFill>
              </a:defRPr>
            </a:lvl3pPr>
            <a:lvl4pPr marL="0" indent="0">
              <a:buNone/>
              <a:defRPr/>
            </a:lvl4pPr>
            <a:lvl5pPr marL="0" indent="0">
              <a:buNone/>
              <a:defRPr/>
            </a:lvl5pPr>
          </a:lstStyle>
          <a:p>
            <a:pPr lvl="0"/>
            <a:r>
              <a:rPr lang="en-US"/>
              <a:t>Click to edit Master text styles</a:t>
            </a:r>
          </a:p>
          <a:p>
            <a:pPr lvl="1"/>
            <a:r>
              <a:rPr lang="en-US"/>
              <a:t>Second level</a:t>
            </a:r>
          </a:p>
          <a:p>
            <a:pPr lvl="2"/>
            <a:r>
              <a:rPr lang="en-US"/>
              <a:t>Third level</a:t>
            </a:r>
          </a:p>
        </p:txBody>
      </p:sp>
      <p:pic>
        <p:nvPicPr>
          <p:cNvPr id="11" name="Picture 10">
            <a:extLst>
              <a:ext uri="{FF2B5EF4-FFF2-40B4-BE49-F238E27FC236}">
                <a16:creationId xmlns:a16="http://schemas.microsoft.com/office/drawing/2014/main" id="{2A067932-0DD7-6B4D-8A3C-BF2CA5D1ABF8}"/>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096000" y="4129397"/>
            <a:ext cx="3343877" cy="2728604"/>
          </a:xfrm>
          <a:prstGeom prst="rect">
            <a:avLst/>
          </a:prstGeom>
        </p:spPr>
      </p:pic>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4" cstate="email">
            <a:duotone>
              <a:schemeClr val="accent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1710022653"/>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Duotone right 04">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3265496-6E48-4B41-9EBB-1E61F1BCF53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10929"/>
          <a:stretch/>
        </p:blipFill>
        <p:spPr>
          <a:xfrm>
            <a:off x="3878397" y="0"/>
            <a:ext cx="8313604" cy="6858000"/>
          </a:xfrm>
          <a:prstGeom prst="rect">
            <a:avLst/>
          </a:prstGeom>
        </p:spPr>
      </p:pic>
      <p:sp>
        <p:nvSpPr>
          <p:cNvPr id="5" name="Rectangle 4">
            <a:extLst>
              <a:ext uri="{FF2B5EF4-FFF2-40B4-BE49-F238E27FC236}">
                <a16:creationId xmlns:a16="http://schemas.microsoft.com/office/drawing/2014/main" id="{C22D86F5-179E-D147-BF5E-ABFEDC5ED59C}"/>
              </a:ext>
            </a:extLst>
          </p:cNvPr>
          <p:cNvSpPr/>
          <p:nvPr userDrawn="1"/>
        </p:nvSpPr>
        <p:spPr>
          <a:xfrm>
            <a:off x="0" y="0"/>
            <a:ext cx="6096000"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solidFill>
                <a:srgbClr val="004050"/>
              </a:solidFill>
            </a:endParaRPr>
          </a:p>
        </p:txBody>
      </p:sp>
      <p:sp>
        <p:nvSpPr>
          <p:cNvPr id="9" name="Text Placeholder 12">
            <a:extLst>
              <a:ext uri="{FF2B5EF4-FFF2-40B4-BE49-F238E27FC236}">
                <a16:creationId xmlns:a16="http://schemas.microsoft.com/office/drawing/2014/main" id="{F11DA741-1567-F44E-A776-54AE0772553A}"/>
              </a:ext>
            </a:extLst>
          </p:cNvPr>
          <p:cNvSpPr>
            <a:spLocks noGrp="1"/>
          </p:cNvSpPr>
          <p:nvPr>
            <p:ph type="body" sz="quarter" idx="14"/>
          </p:nvPr>
        </p:nvSpPr>
        <p:spPr>
          <a:xfrm>
            <a:off x="373063" y="1138011"/>
            <a:ext cx="5521711" cy="5121387"/>
          </a:xfrm>
        </p:spPr>
        <p:txBody>
          <a:bodyPr/>
          <a:lstStyle>
            <a:lvl1pPr marL="0" indent="0">
              <a:lnSpc>
                <a:spcPts val="4600"/>
              </a:lnSpc>
              <a:spcAft>
                <a:spcPts val="1800"/>
              </a:spcAft>
              <a:buNone/>
              <a:defRPr lang="en-US" sz="4200" b="0" i="0" kern="1200" dirty="0" smtClean="0">
                <a:solidFill>
                  <a:schemeClr val="bg1"/>
                </a:solidFill>
                <a:latin typeface="Krana Fat B" panose="00000B00000000000000" pitchFamily="50" charset="0"/>
                <a:ea typeface="+mn-ea"/>
                <a:cs typeface="Krana Fat B" panose="00000B00000000000000" pitchFamily="50" charset="0"/>
              </a:defRPr>
            </a:lvl1pPr>
            <a:lvl2pPr marL="0" marR="0" indent="0" algn="l" defTabSz="914377" rtl="0" eaLnBrk="1" fontAlgn="auto" latinLnBrk="0" hangingPunct="1">
              <a:lnSpc>
                <a:spcPts val="2000"/>
              </a:lnSpc>
              <a:spcBef>
                <a:spcPts val="0"/>
              </a:spcBef>
              <a:spcAft>
                <a:spcPts val="651"/>
              </a:spcAft>
              <a:buClrTx/>
              <a:buSzTx/>
              <a:buFont typeface="Arial" panose="020B0604020202020204" pitchFamily="34" charset="0"/>
              <a:buNone/>
              <a:tabLst/>
              <a:defRPr sz="1800">
                <a:solidFill>
                  <a:schemeClr val="bg1"/>
                </a:solidFill>
              </a:defRPr>
            </a:lvl2pPr>
            <a:lvl3pPr marL="0" indent="0">
              <a:buNone/>
              <a:defRPr sz="1200">
                <a:solidFill>
                  <a:schemeClr val="bg1"/>
                </a:solidFill>
              </a:defRPr>
            </a:lvl3pPr>
            <a:lvl4pPr marL="0" indent="0">
              <a:buNone/>
              <a:defRPr/>
            </a:lvl4pPr>
            <a:lvl5pPr marL="0" indent="0">
              <a:buNone/>
              <a:defRPr/>
            </a:lvl5pPr>
          </a:lstStyle>
          <a:p>
            <a:pPr lvl="0"/>
            <a:r>
              <a:rPr lang="en-US"/>
              <a:t>Click to edit Master text styles</a:t>
            </a:r>
          </a:p>
          <a:p>
            <a:pPr lvl="1"/>
            <a:r>
              <a:rPr lang="en-US"/>
              <a:t>Second level</a:t>
            </a:r>
          </a:p>
          <a:p>
            <a:pPr lvl="2"/>
            <a:r>
              <a:rPr lang="en-US"/>
              <a:t>Third level</a:t>
            </a:r>
          </a:p>
        </p:txBody>
      </p:sp>
      <p:pic>
        <p:nvPicPr>
          <p:cNvPr id="11" name="Picture 10">
            <a:extLst>
              <a:ext uri="{FF2B5EF4-FFF2-40B4-BE49-F238E27FC236}">
                <a16:creationId xmlns:a16="http://schemas.microsoft.com/office/drawing/2014/main" id="{2A067932-0DD7-6B4D-8A3C-BF2CA5D1ABF8}"/>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096000" y="4129397"/>
            <a:ext cx="3343877" cy="2728604"/>
          </a:xfrm>
          <a:prstGeom prst="rect">
            <a:avLst/>
          </a:prstGeom>
        </p:spPr>
      </p:pic>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4" cstate="email">
            <a:duotone>
              <a:schemeClr val="accent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20239500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5">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8" name="Text Placeholder 2"/>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rgbClr val="0BEEB7"/>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a:t>
            </a:r>
            <a:br>
              <a:rPr lang="en-US"/>
            </a:br>
            <a:r>
              <a:rPr lang="en-US"/>
              <a:t>edit slide title</a:t>
            </a:r>
          </a:p>
        </p:txBody>
      </p:sp>
      <p:sp>
        <p:nvSpPr>
          <p:cNvPr id="7" name="Text Placeholder 4"/>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sp>
        <p:nvSpPr>
          <p:cNvPr id="13" name="Freeform 12">
            <a:extLst>
              <a:ext uri="{FF2B5EF4-FFF2-40B4-BE49-F238E27FC236}">
                <a16:creationId xmlns:a16="http://schemas.microsoft.com/office/drawing/2014/main" id="{DF3D0604-3EEB-7547-A86F-8B3EFC40A3EC}"/>
              </a:ext>
            </a:extLst>
          </p:cNvPr>
          <p:cNvSpPr/>
          <p:nvPr userDrawn="1"/>
        </p:nvSpPr>
        <p:spPr>
          <a:xfrm>
            <a:off x="384784" y="4504759"/>
            <a:ext cx="4321328" cy="1964632"/>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rgbClr val="09EDB8"/>
          </a:solidFill>
          <a:ln w="6350" cap="flat">
            <a:noFill/>
            <a:prstDash val="solid"/>
            <a:miter/>
          </a:ln>
        </p:spPr>
        <p:txBody>
          <a:bodyPr rtlCol="0" anchor="ctr"/>
          <a:lstStyle/>
          <a:p>
            <a:endParaRPr lang="en-GB" sz="1351"/>
          </a:p>
        </p:txBody>
      </p:sp>
      <p:pic>
        <p:nvPicPr>
          <p:cNvPr id="11"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cstate="email">
            <a:duotone>
              <a:schemeClr val="accent2">
                <a:shade val="45000"/>
                <a:satMod val="135000"/>
              </a:schemeClr>
              <a:prstClr val="white"/>
            </a:duotone>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tretch>
            <a:fillRect/>
          </a:stretch>
        </p:blipFill>
        <p:spPr>
          <a:xfrm>
            <a:off x="269739" y="377825"/>
            <a:ext cx="738525" cy="522000"/>
          </a:xfrm>
          <a:prstGeom prst="rect">
            <a:avLst/>
          </a:prstGeom>
        </p:spPr>
      </p:pic>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Tree>
    <p:extLst>
      <p:ext uri="{BB962C8B-B14F-4D97-AF65-F5344CB8AC3E}">
        <p14:creationId xmlns:p14="http://schemas.microsoft.com/office/powerpoint/2010/main" val="3589945353"/>
      </p:ext>
    </p:extLst>
  </p:cSld>
  <p:clrMapOvr>
    <a:masterClrMapping/>
  </p:clrMapOvr>
  <p:extLst>
    <p:ext uri="{DCECCB84-F9BA-43D5-87BE-67443E8EF086}">
      <p15:sldGuideLst xmlns:p15="http://schemas.microsoft.com/office/powerpoint/2012/main">
        <p15:guide id="1" orient="horz" pos="845" userDrawn="1">
          <p15:clr>
            <a:srgbClr val="FBAE4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showMasterSp="0" preserve="1" userDrawn="1">
  <p:cSld name="Hope you enjoyed 03">
    <p:bg>
      <p:bgPr>
        <a:solidFill>
          <a:srgbClr val="00D2FE"/>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A59FD7E-9A2B-B341-8D58-06B6AEF56A7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723925" y="1"/>
            <a:ext cx="9468075" cy="685800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0902" y="302478"/>
            <a:ext cx="2643023" cy="1610367"/>
          </a:xfrm>
          <a:prstGeom prst="rect">
            <a:avLst/>
          </a:prstGeom>
        </p:spPr>
      </p:pic>
      <p:grpSp>
        <p:nvGrpSpPr>
          <p:cNvPr id="10" name="Group 9">
            <a:extLst>
              <a:ext uri="{FF2B5EF4-FFF2-40B4-BE49-F238E27FC236}">
                <a16:creationId xmlns:a16="http://schemas.microsoft.com/office/drawing/2014/main" id="{C28DE67A-0D1B-2943-A741-E4BE803F6951}"/>
              </a:ext>
            </a:extLst>
          </p:cNvPr>
          <p:cNvGrpSpPr/>
          <p:nvPr userDrawn="1"/>
        </p:nvGrpSpPr>
        <p:grpSpPr>
          <a:xfrm>
            <a:off x="-1420" y="3503895"/>
            <a:ext cx="6359624" cy="2437013"/>
            <a:chOff x="-1420" y="3503895"/>
            <a:chExt cx="6359624" cy="2437013"/>
          </a:xfrm>
          <a:solidFill>
            <a:srgbClr val="004050"/>
          </a:solidFill>
        </p:grpSpPr>
        <p:sp>
          <p:nvSpPr>
            <p:cNvPr id="11" name="Freeform 10">
              <a:extLst>
                <a:ext uri="{FF2B5EF4-FFF2-40B4-BE49-F238E27FC236}">
                  <a16:creationId xmlns:a16="http://schemas.microsoft.com/office/drawing/2014/main" id="{A3238B17-B3BD-514B-96BB-036A62190064}"/>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12" name="Freeform 11">
              <a:extLst>
                <a:ext uri="{FF2B5EF4-FFF2-40B4-BE49-F238E27FC236}">
                  <a16:creationId xmlns:a16="http://schemas.microsoft.com/office/drawing/2014/main" id="{7B098E7D-8AD4-9442-98E0-AD5065552F4A}"/>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13" name="Freeform 12">
              <a:extLst>
                <a:ext uri="{FF2B5EF4-FFF2-40B4-BE49-F238E27FC236}">
                  <a16:creationId xmlns:a16="http://schemas.microsoft.com/office/drawing/2014/main" id="{A0E0FE90-EFD5-5D46-B8B7-C8C6EF4A7B91}"/>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
        <p:nvSpPr>
          <p:cNvPr id="16" name="TextBox 15">
            <a:extLst>
              <a:ext uri="{FF2B5EF4-FFF2-40B4-BE49-F238E27FC236}">
                <a16:creationId xmlns:a16="http://schemas.microsoft.com/office/drawing/2014/main" id="{905EFDB8-62A8-1D46-96B4-E5F639C36E41}"/>
              </a:ext>
            </a:extLst>
          </p:cNvPr>
          <p:cNvSpPr txBox="1"/>
          <p:nvPr userDrawn="1"/>
        </p:nvSpPr>
        <p:spPr>
          <a:xfrm>
            <a:off x="385300" y="2576109"/>
            <a:ext cx="3138017" cy="1650480"/>
          </a:xfrm>
          <a:prstGeom prst="rect">
            <a:avLst/>
          </a:prstGeom>
        </p:spPr>
        <p:txBody>
          <a:bodyPr vert="horz" wrap="square" lIns="0" tIns="0" rIns="0" bIns="0" rtlCol="0" anchor="b" anchorCtr="0">
            <a:normAutofit/>
          </a:bodyPr>
          <a:lstStyle/>
          <a:p>
            <a:pPr algn="l"/>
            <a:r>
              <a:rPr lang="en-GB" sz="4000">
                <a:latin typeface="+mj-lt"/>
              </a:rPr>
              <a:t>THANK YOU</a:t>
            </a:r>
          </a:p>
        </p:txBody>
      </p:sp>
      <p:sp>
        <p:nvSpPr>
          <p:cNvPr id="17" name="TextBox 16">
            <a:extLst>
              <a:ext uri="{FF2B5EF4-FFF2-40B4-BE49-F238E27FC236}">
                <a16:creationId xmlns:a16="http://schemas.microsoft.com/office/drawing/2014/main" id="{8FA4B37A-A84E-A740-AFC5-4BCCDF9E8FD7}"/>
              </a:ext>
            </a:extLst>
          </p:cNvPr>
          <p:cNvSpPr txBox="1"/>
          <p:nvPr userDrawn="1"/>
        </p:nvSpPr>
        <p:spPr>
          <a:xfrm>
            <a:off x="385300" y="5306004"/>
            <a:ext cx="3356386" cy="628037"/>
          </a:xfrm>
          <a:prstGeom prst="rect">
            <a:avLst/>
          </a:prstGeom>
        </p:spPr>
        <p:txBody>
          <a:bodyPr vert="horz" wrap="square" lIns="0" tIns="0" rIns="0" bIns="0" rtlCol="0" anchor="t" anchorCtr="0">
            <a:norm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GB"/>
              <a:t>Hope you enjoyed this learning journey.</a:t>
            </a:r>
          </a:p>
          <a:p>
            <a:pPr algn="l"/>
            <a:endParaRPr lang="en-GB"/>
          </a:p>
        </p:txBody>
      </p:sp>
    </p:spTree>
    <p:extLst>
      <p:ext uri="{BB962C8B-B14F-4D97-AF65-F5344CB8AC3E}">
        <p14:creationId xmlns:p14="http://schemas.microsoft.com/office/powerpoint/2010/main" val="3232804369"/>
      </p:ext>
    </p:extLst>
  </p:cSld>
  <p:clrMapOvr>
    <a:masterClrMapping/>
  </p:clrMapOvr>
  <p:extLst>
    <p:ext uri="{DCECCB84-F9BA-43D5-87BE-67443E8EF086}">
      <p15:sldGuideLst xmlns:p15="http://schemas.microsoft.com/office/powerpoint/2012/main">
        <p15:guide id="1" orient="horz" pos="3635">
          <p15:clr>
            <a:srgbClr val="FBAE4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showMasterSp="0" preserve="1" userDrawn="1">
  <p:cSld name="Hope you enjoyed 02">
    <p:bg>
      <p:bgPr>
        <a:solidFill>
          <a:srgbClr val="00D2FE"/>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972386B-50AD-1F49-9253-BABC0497D228}"/>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637619" y="0"/>
            <a:ext cx="8554381" cy="685800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0902" y="302478"/>
            <a:ext cx="2643023" cy="1610367"/>
          </a:xfrm>
          <a:prstGeom prst="rect">
            <a:avLst/>
          </a:prstGeom>
        </p:spPr>
      </p:pic>
      <p:grpSp>
        <p:nvGrpSpPr>
          <p:cNvPr id="10" name="Group 9">
            <a:extLst>
              <a:ext uri="{FF2B5EF4-FFF2-40B4-BE49-F238E27FC236}">
                <a16:creationId xmlns:a16="http://schemas.microsoft.com/office/drawing/2014/main" id="{7EF9814B-F8EE-524C-AE06-C830CCA3CC9A}"/>
              </a:ext>
            </a:extLst>
          </p:cNvPr>
          <p:cNvGrpSpPr/>
          <p:nvPr userDrawn="1"/>
        </p:nvGrpSpPr>
        <p:grpSpPr>
          <a:xfrm>
            <a:off x="-1420" y="3503895"/>
            <a:ext cx="6359624" cy="2437013"/>
            <a:chOff x="-1420" y="3503895"/>
            <a:chExt cx="6359624" cy="2437013"/>
          </a:xfrm>
          <a:solidFill>
            <a:srgbClr val="004050"/>
          </a:solidFill>
        </p:grpSpPr>
        <p:sp>
          <p:nvSpPr>
            <p:cNvPr id="11" name="Freeform 10">
              <a:extLst>
                <a:ext uri="{FF2B5EF4-FFF2-40B4-BE49-F238E27FC236}">
                  <a16:creationId xmlns:a16="http://schemas.microsoft.com/office/drawing/2014/main" id="{AB85C145-5537-3145-BB2A-22C52E5CEFE3}"/>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12" name="Freeform 11">
              <a:extLst>
                <a:ext uri="{FF2B5EF4-FFF2-40B4-BE49-F238E27FC236}">
                  <a16:creationId xmlns:a16="http://schemas.microsoft.com/office/drawing/2014/main" id="{433E618D-5B5A-1247-872C-D90DEE318819}"/>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13" name="Freeform 12">
              <a:extLst>
                <a:ext uri="{FF2B5EF4-FFF2-40B4-BE49-F238E27FC236}">
                  <a16:creationId xmlns:a16="http://schemas.microsoft.com/office/drawing/2014/main" id="{6EF8876D-52B4-AE44-AA1D-D9FD95C43527}"/>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
        <p:nvSpPr>
          <p:cNvPr id="16" name="TextBox 15">
            <a:extLst>
              <a:ext uri="{FF2B5EF4-FFF2-40B4-BE49-F238E27FC236}">
                <a16:creationId xmlns:a16="http://schemas.microsoft.com/office/drawing/2014/main" id="{4D17428E-ED5B-4447-BB59-326A3A184A4C}"/>
              </a:ext>
            </a:extLst>
          </p:cNvPr>
          <p:cNvSpPr txBox="1"/>
          <p:nvPr userDrawn="1"/>
        </p:nvSpPr>
        <p:spPr>
          <a:xfrm>
            <a:off x="385300" y="2576109"/>
            <a:ext cx="3138017" cy="1650480"/>
          </a:xfrm>
          <a:prstGeom prst="rect">
            <a:avLst/>
          </a:prstGeom>
        </p:spPr>
        <p:txBody>
          <a:bodyPr vert="horz" wrap="square" lIns="0" tIns="0" rIns="0" bIns="0" rtlCol="0" anchor="b" anchorCtr="0">
            <a:normAutofit/>
          </a:bodyPr>
          <a:lstStyle/>
          <a:p>
            <a:pPr algn="l"/>
            <a:r>
              <a:rPr lang="en-GB" sz="4000">
                <a:latin typeface="+mj-lt"/>
              </a:rPr>
              <a:t>THANK YOU</a:t>
            </a:r>
          </a:p>
        </p:txBody>
      </p:sp>
      <p:sp>
        <p:nvSpPr>
          <p:cNvPr id="17" name="TextBox 16">
            <a:extLst>
              <a:ext uri="{FF2B5EF4-FFF2-40B4-BE49-F238E27FC236}">
                <a16:creationId xmlns:a16="http://schemas.microsoft.com/office/drawing/2014/main" id="{1D9D2D67-AD17-BB42-ACFF-EF7F88882EB7}"/>
              </a:ext>
            </a:extLst>
          </p:cNvPr>
          <p:cNvSpPr txBox="1"/>
          <p:nvPr userDrawn="1"/>
        </p:nvSpPr>
        <p:spPr>
          <a:xfrm>
            <a:off x="385300" y="5306004"/>
            <a:ext cx="3356386" cy="628037"/>
          </a:xfrm>
          <a:prstGeom prst="rect">
            <a:avLst/>
          </a:prstGeom>
        </p:spPr>
        <p:txBody>
          <a:bodyPr vert="horz" wrap="square" lIns="0" tIns="0" rIns="0" bIns="0" rtlCol="0" anchor="t" anchorCtr="0">
            <a:norm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GB"/>
              <a:t>Hope you enjoyed this learning journey.</a:t>
            </a:r>
          </a:p>
          <a:p>
            <a:pPr algn="l"/>
            <a:endParaRPr lang="en-GB"/>
          </a:p>
        </p:txBody>
      </p:sp>
    </p:spTree>
    <p:extLst>
      <p:ext uri="{BB962C8B-B14F-4D97-AF65-F5344CB8AC3E}">
        <p14:creationId xmlns:p14="http://schemas.microsoft.com/office/powerpoint/2010/main" val="2742040086"/>
      </p:ext>
    </p:extLst>
  </p:cSld>
  <p:clrMapOvr>
    <a:masterClrMapping/>
  </p:clrMapOvr>
  <p:extLst>
    <p:ext uri="{DCECCB84-F9BA-43D5-87BE-67443E8EF086}">
      <p15:sldGuideLst xmlns:p15="http://schemas.microsoft.com/office/powerpoint/2012/main">
        <p15:guide id="1" orient="horz" pos="3635">
          <p15:clr>
            <a:srgbClr val="FBAE4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Text Placeholder 2"/>
          <p:cNvSpPr>
            <a:spLocks noGrp="1"/>
          </p:cNvSpPr>
          <p:nvPr>
            <p:ph type="body" sz="quarter" idx="12" hasCustomPrompt="1"/>
          </p:nvPr>
        </p:nvSpPr>
        <p:spPr>
          <a:xfrm>
            <a:off x="1212111" y="378746"/>
            <a:ext cx="10595714" cy="520263"/>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
        <p:nvSpPr>
          <p:cNvPr id="6" name="Text Placeholder 7"/>
          <p:cNvSpPr>
            <a:spLocks noGrp="1"/>
          </p:cNvSpPr>
          <p:nvPr>
            <p:ph type="body" sz="quarter" idx="11" hasCustomPrompt="1"/>
          </p:nvPr>
        </p:nvSpPr>
        <p:spPr>
          <a:xfrm>
            <a:off x="376237" y="1240838"/>
            <a:ext cx="11431587" cy="5237751"/>
          </a:xfrm>
        </p:spPr>
        <p:txBody>
          <a:bodyPr/>
          <a:lstStyle>
            <a:lvl1pPr marL="0" indent="0">
              <a:lnSpc>
                <a:spcPct val="100000"/>
              </a:lnSpc>
              <a:buFont typeface="Arial" panose="020B0604020202020204" pitchFamily="34" charset="0"/>
              <a:buNone/>
              <a:defRPr sz="1800" b="0"/>
            </a:lvl1pPr>
            <a:lvl2pPr marL="171446" indent="-171446">
              <a:lnSpc>
                <a:spcPct val="100000"/>
              </a:lnSpc>
              <a:buFont typeface="Arial" panose="020B0604020202020204" pitchFamily="34" charset="0"/>
              <a:buChar char="•"/>
              <a:defRPr sz="1800" b="0"/>
            </a:lvl2pPr>
            <a:lvl3pPr marL="88898" indent="0">
              <a:lnSpc>
                <a:spcPct val="100000"/>
              </a:lnSpc>
              <a:buFont typeface="Arial" panose="020B0604020202020204" pitchFamily="34" charset="0"/>
              <a:buNone/>
              <a:defRPr sz="1800" b="0"/>
            </a:lvl3pPr>
            <a:lvl4pPr marL="88898" indent="0">
              <a:lnSpc>
                <a:spcPct val="100000"/>
              </a:lnSpc>
              <a:buFont typeface="Arial" panose="020B0604020202020204" pitchFamily="34" charset="0"/>
              <a:buNone/>
              <a:defRPr sz="1800" b="0"/>
            </a:lvl4pPr>
            <a:lvl5pPr marL="355591" indent="-266693">
              <a:lnSpc>
                <a:spcPct val="100000"/>
              </a:lnSpc>
              <a:buFont typeface="Arial" panose="020B0604020202020204" pitchFamily="34" charset="0"/>
              <a:buChar char="•"/>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
        <p:nvSpPr>
          <p:cNvPr id="4"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Tree>
    <p:extLst>
      <p:ext uri="{BB962C8B-B14F-4D97-AF65-F5344CB8AC3E}">
        <p14:creationId xmlns:p14="http://schemas.microsoft.com/office/powerpoint/2010/main" val="2529662652"/>
      </p:ext>
    </p:extLst>
  </p:cSld>
  <p:clrMapOvr>
    <a:masterClrMapping/>
  </p:clrMapOvr>
  <p:extLst>
    <p:ext uri="{DCECCB84-F9BA-43D5-87BE-67443E8EF086}">
      <p15:sldGuideLst xmlns:p15="http://schemas.microsoft.com/office/powerpoint/2012/main">
        <p15:guide id="1" orient="horz" pos="777">
          <p15:clr>
            <a:srgbClr val="FBAE40"/>
          </p15:clr>
        </p15:guide>
        <p15:guide id="2" pos="3840">
          <p15:clr>
            <a:srgbClr val="FBAE40"/>
          </p15:clr>
        </p15:guide>
        <p15:guide id="3" orient="horz" pos="2160">
          <p15:clr>
            <a:srgbClr val="FBAE40"/>
          </p15:clr>
        </p15:guide>
        <p15:guide id="4" orient="horz" pos="2260">
          <p15:clr>
            <a:srgbClr val="FBAE40"/>
          </p15:clr>
        </p15:guide>
        <p15:guide id="5" pos="3940">
          <p15:clr>
            <a:srgbClr val="FBAE4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itle and image">
    <p:spTree>
      <p:nvGrpSpPr>
        <p:cNvPr id="1" name=""/>
        <p:cNvGrpSpPr/>
        <p:nvPr/>
      </p:nvGrpSpPr>
      <p:grpSpPr>
        <a:xfrm>
          <a:off x="0" y="0"/>
          <a:ext cx="0" cy="0"/>
          <a:chOff x="0" y="0"/>
          <a:chExt cx="0" cy="0"/>
        </a:xfrm>
      </p:grpSpPr>
      <p:sp>
        <p:nvSpPr>
          <p:cNvPr id="3"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5" name="Text Placeholder 2">
            <a:extLst>
              <a:ext uri="{FF2B5EF4-FFF2-40B4-BE49-F238E27FC236}">
                <a16:creationId xmlns:a16="http://schemas.microsoft.com/office/drawing/2014/main" id="{503A14FE-D075-C54D-A7E3-E22DBF933384}"/>
              </a:ext>
            </a:extLst>
          </p:cNvPr>
          <p:cNvSpPr>
            <a:spLocks noGrp="1"/>
          </p:cNvSpPr>
          <p:nvPr>
            <p:ph type="body" sz="quarter" idx="12" hasCustomPrompt="1"/>
          </p:nvPr>
        </p:nvSpPr>
        <p:spPr>
          <a:xfrm>
            <a:off x="1212111" y="378746"/>
            <a:ext cx="10595714" cy="520263"/>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Tree>
    <p:extLst>
      <p:ext uri="{BB962C8B-B14F-4D97-AF65-F5344CB8AC3E}">
        <p14:creationId xmlns:p14="http://schemas.microsoft.com/office/powerpoint/2010/main" val="759301388"/>
      </p:ext>
    </p:extLst>
  </p:cSld>
  <p:clrMapOvr>
    <a:masterClrMapping/>
  </p:clrMapOvr>
  <p:extLst>
    <p:ext uri="{DCECCB84-F9BA-43D5-87BE-67443E8EF086}">
      <p15:sldGuideLst xmlns:p15="http://schemas.microsoft.com/office/powerpoint/2012/main">
        <p15:guide id="1" orient="horz" pos="777">
          <p15:clr>
            <a:srgbClr val="FBAE40"/>
          </p15:clr>
        </p15:guide>
        <p15:guide id="2" pos="3840">
          <p15:clr>
            <a:srgbClr val="FBAE4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Title, icons and text">
    <p:spTree>
      <p:nvGrpSpPr>
        <p:cNvPr id="1" name=""/>
        <p:cNvGrpSpPr/>
        <p:nvPr/>
      </p:nvGrpSpPr>
      <p:grpSpPr>
        <a:xfrm>
          <a:off x="0" y="0"/>
          <a:ext cx="0" cy="0"/>
          <a:chOff x="0" y="0"/>
          <a:chExt cx="0" cy="0"/>
        </a:xfrm>
      </p:grpSpPr>
      <p:sp>
        <p:nvSpPr>
          <p:cNvPr id="3" name="Text Placeholder 4"/>
          <p:cNvSpPr>
            <a:spLocks noGrp="1"/>
          </p:cNvSpPr>
          <p:nvPr>
            <p:ph type="body" sz="quarter" idx="15" hasCustomPrompt="1"/>
          </p:nvPr>
        </p:nvSpPr>
        <p:spPr>
          <a:xfrm>
            <a:off x="1167298" y="2921079"/>
            <a:ext cx="2124159" cy="2749952"/>
          </a:xfrm>
        </p:spPr>
        <p:txBody>
          <a:bodyPr/>
          <a:lstStyle>
            <a:lvl1pPr marL="0" indent="0">
              <a:lnSpc>
                <a:spcPct val="100000"/>
              </a:lnSpc>
              <a:buFont typeface="Arial" panose="020B0604020202020204" pitchFamily="34" charset="0"/>
              <a:buNone/>
              <a:defRPr sz="1800" b="0"/>
            </a:lvl1pPr>
            <a:lvl2pPr marL="0" indent="0">
              <a:buFont typeface="Arial" panose="020B0604020202020204" pitchFamily="34" charset="0"/>
              <a:buNone/>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p:txBody>
      </p:sp>
      <p:sp>
        <p:nvSpPr>
          <p:cNvPr id="4" name="Text Placeholder 4"/>
          <p:cNvSpPr>
            <a:spLocks noGrp="1"/>
          </p:cNvSpPr>
          <p:nvPr>
            <p:ph type="body" sz="quarter" idx="16" hasCustomPrompt="1"/>
          </p:nvPr>
        </p:nvSpPr>
        <p:spPr>
          <a:xfrm>
            <a:off x="3747517" y="2921079"/>
            <a:ext cx="2068065" cy="2749952"/>
          </a:xfrm>
        </p:spPr>
        <p:txBody>
          <a:bodyPr/>
          <a:lstStyle>
            <a:lvl1pPr marL="0" indent="0">
              <a:lnSpc>
                <a:spcPct val="100000"/>
              </a:lnSpc>
              <a:buFont typeface="Arial" panose="020B0604020202020204" pitchFamily="34" charset="0"/>
              <a:buNone/>
              <a:defRPr sz="1800" b="0"/>
            </a:lvl1pPr>
            <a:lvl2pPr marL="179996" indent="-179996">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p:txBody>
      </p:sp>
      <p:sp>
        <p:nvSpPr>
          <p:cNvPr id="6" name="Text Placeholder 4"/>
          <p:cNvSpPr>
            <a:spLocks noGrp="1"/>
          </p:cNvSpPr>
          <p:nvPr>
            <p:ph type="body" sz="quarter" idx="17" hasCustomPrompt="1"/>
          </p:nvPr>
        </p:nvSpPr>
        <p:spPr>
          <a:xfrm>
            <a:off x="6257866" y="2921079"/>
            <a:ext cx="2130523" cy="2749952"/>
          </a:xfrm>
        </p:spPr>
        <p:txBody>
          <a:bodyPr/>
          <a:lstStyle>
            <a:lvl1pPr marL="0" indent="0">
              <a:lnSpc>
                <a:spcPct val="100000"/>
              </a:lnSpc>
              <a:buFont typeface="Arial" panose="020B0604020202020204" pitchFamily="34" charset="0"/>
              <a:buNone/>
              <a:defRPr sz="1800" b="0"/>
            </a:lvl1pPr>
            <a:lvl2pPr marL="179996" indent="-179996">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p:txBody>
      </p:sp>
      <p:sp>
        <p:nvSpPr>
          <p:cNvPr id="7" name="Picture Placeholder 21"/>
          <p:cNvSpPr>
            <a:spLocks noGrp="1"/>
          </p:cNvSpPr>
          <p:nvPr>
            <p:ph type="pic" sz="quarter" idx="18" hasCustomPrompt="1"/>
          </p:nvPr>
        </p:nvSpPr>
        <p:spPr>
          <a:xfrm>
            <a:off x="1167299" y="1240564"/>
            <a:ext cx="1437932" cy="1437931"/>
          </a:xfrm>
        </p:spPr>
        <p:txBody>
          <a:bodyPr/>
          <a:lstStyle>
            <a:lvl1pPr marL="0" indent="0">
              <a:buNone/>
              <a:defRPr/>
            </a:lvl1pPr>
          </a:lstStyle>
          <a:p>
            <a:r>
              <a:rPr lang="en-GB"/>
              <a:t>icon</a:t>
            </a:r>
          </a:p>
        </p:txBody>
      </p:sp>
      <p:sp>
        <p:nvSpPr>
          <p:cNvPr id="8" name="Picture Placeholder 21"/>
          <p:cNvSpPr>
            <a:spLocks noGrp="1"/>
          </p:cNvSpPr>
          <p:nvPr>
            <p:ph type="pic" sz="quarter" idx="19" hasCustomPrompt="1"/>
          </p:nvPr>
        </p:nvSpPr>
        <p:spPr>
          <a:xfrm>
            <a:off x="3747517" y="1233488"/>
            <a:ext cx="1437932" cy="1437931"/>
          </a:xfrm>
        </p:spPr>
        <p:txBody>
          <a:bodyPr/>
          <a:lstStyle>
            <a:lvl1pPr marL="0" indent="0">
              <a:buNone/>
              <a:defRPr/>
            </a:lvl1pPr>
          </a:lstStyle>
          <a:p>
            <a:r>
              <a:rPr lang="en-GB"/>
              <a:t>icon</a:t>
            </a:r>
          </a:p>
        </p:txBody>
      </p:sp>
      <p:sp>
        <p:nvSpPr>
          <p:cNvPr id="9" name="Picture Placeholder 21"/>
          <p:cNvSpPr>
            <a:spLocks noGrp="1"/>
          </p:cNvSpPr>
          <p:nvPr>
            <p:ph type="pic" sz="quarter" idx="20" hasCustomPrompt="1"/>
          </p:nvPr>
        </p:nvSpPr>
        <p:spPr>
          <a:xfrm>
            <a:off x="6257867" y="1240564"/>
            <a:ext cx="1437932" cy="1437931"/>
          </a:xfrm>
        </p:spPr>
        <p:txBody>
          <a:bodyPr/>
          <a:lstStyle>
            <a:lvl1pPr marL="0" indent="0">
              <a:buNone/>
              <a:defRPr/>
            </a:lvl1pPr>
          </a:lstStyle>
          <a:p>
            <a:r>
              <a:rPr lang="en-GB"/>
              <a:t>icon</a:t>
            </a:r>
          </a:p>
        </p:txBody>
      </p:sp>
      <p:sp>
        <p:nvSpPr>
          <p:cNvPr id="10" name="Text Placeholder 4"/>
          <p:cNvSpPr>
            <a:spLocks noGrp="1"/>
          </p:cNvSpPr>
          <p:nvPr>
            <p:ph type="body" sz="quarter" idx="21" hasCustomPrompt="1"/>
          </p:nvPr>
        </p:nvSpPr>
        <p:spPr>
          <a:xfrm>
            <a:off x="8744941" y="2936069"/>
            <a:ext cx="2183449" cy="2749952"/>
          </a:xfrm>
        </p:spPr>
        <p:txBody>
          <a:bodyPr/>
          <a:lstStyle>
            <a:lvl1pPr marL="0" indent="0">
              <a:lnSpc>
                <a:spcPct val="100000"/>
              </a:lnSpc>
              <a:buFont typeface="Arial" panose="020B0604020202020204" pitchFamily="34" charset="0"/>
              <a:buNone/>
              <a:defRPr sz="1800" b="0"/>
            </a:lvl1pPr>
            <a:lvl2pPr marL="179996" indent="-179996">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p:txBody>
      </p:sp>
      <p:sp>
        <p:nvSpPr>
          <p:cNvPr id="11" name="Picture Placeholder 21"/>
          <p:cNvSpPr>
            <a:spLocks noGrp="1"/>
          </p:cNvSpPr>
          <p:nvPr>
            <p:ph type="pic" sz="quarter" idx="22" hasCustomPrompt="1"/>
          </p:nvPr>
        </p:nvSpPr>
        <p:spPr>
          <a:xfrm>
            <a:off x="8744942" y="1255555"/>
            <a:ext cx="1437932" cy="1437931"/>
          </a:xfrm>
        </p:spPr>
        <p:txBody>
          <a:bodyPr/>
          <a:lstStyle>
            <a:lvl1pPr marL="0" indent="0">
              <a:buNone/>
              <a:defRPr/>
            </a:lvl1pPr>
          </a:lstStyle>
          <a:p>
            <a:r>
              <a:rPr lang="en-GB"/>
              <a:t>icon</a:t>
            </a:r>
          </a:p>
        </p:txBody>
      </p:sp>
      <p:sp>
        <p:nvSpPr>
          <p:cNvPr id="12"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4" name="Text Placeholder 2">
            <a:extLst>
              <a:ext uri="{FF2B5EF4-FFF2-40B4-BE49-F238E27FC236}">
                <a16:creationId xmlns:a16="http://schemas.microsoft.com/office/drawing/2014/main" id="{92C408C0-1A1B-4D4D-B79A-2D37D6F3CB19}"/>
              </a:ext>
            </a:extLst>
          </p:cNvPr>
          <p:cNvSpPr>
            <a:spLocks noGrp="1"/>
          </p:cNvSpPr>
          <p:nvPr>
            <p:ph type="body" sz="quarter" idx="12" hasCustomPrompt="1"/>
          </p:nvPr>
        </p:nvSpPr>
        <p:spPr>
          <a:xfrm>
            <a:off x="1212111" y="378746"/>
            <a:ext cx="10595714" cy="520263"/>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Tree>
    <p:extLst>
      <p:ext uri="{BB962C8B-B14F-4D97-AF65-F5344CB8AC3E}">
        <p14:creationId xmlns:p14="http://schemas.microsoft.com/office/powerpoint/2010/main" val="2297738643"/>
      </p:ext>
    </p:extLst>
  </p:cSld>
  <p:clrMapOvr>
    <a:masterClrMapping/>
  </p:clrMapOvr>
  <p:extLst>
    <p:ext uri="{DCECCB84-F9BA-43D5-87BE-67443E8EF086}">
      <p15:sldGuideLst xmlns:p15="http://schemas.microsoft.com/office/powerpoint/2012/main">
        <p15:guide id="1" orient="horz" pos="777">
          <p15:clr>
            <a:srgbClr val="FBAE40"/>
          </p15:clr>
        </p15:guide>
        <p15:guide id="2" pos="3840">
          <p15:clr>
            <a:srgbClr val="FBAE4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Four text blocks">
    <p:spTree>
      <p:nvGrpSpPr>
        <p:cNvPr id="1" name=""/>
        <p:cNvGrpSpPr/>
        <p:nvPr/>
      </p:nvGrpSpPr>
      <p:grpSpPr>
        <a:xfrm>
          <a:off x="0" y="0"/>
          <a:ext cx="0" cy="0"/>
          <a:chOff x="0" y="0"/>
          <a:chExt cx="0" cy="0"/>
        </a:xfrm>
      </p:grpSpPr>
      <p:sp>
        <p:nvSpPr>
          <p:cNvPr id="10" name="Text Placeholder 7"/>
          <p:cNvSpPr>
            <a:spLocks noGrp="1"/>
          </p:cNvSpPr>
          <p:nvPr>
            <p:ph type="body" sz="quarter" idx="11" hasCustomPrompt="1"/>
          </p:nvPr>
        </p:nvSpPr>
        <p:spPr>
          <a:xfrm>
            <a:off x="1167876" y="1246665"/>
            <a:ext cx="2153905" cy="4376323"/>
          </a:xfrm>
        </p:spPr>
        <p:txBody>
          <a:bodyPr/>
          <a:lstStyle>
            <a:lvl1pPr marL="0" indent="0">
              <a:lnSpc>
                <a:spcPct val="100000"/>
              </a:lnSpc>
              <a:buFont typeface="Arial" panose="020B0604020202020204" pitchFamily="34" charset="0"/>
              <a:buNone/>
              <a:defRPr sz="1800" b="0"/>
            </a:lvl1pPr>
            <a:lvl2pPr marL="171446" indent="-171446">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
        <p:nvSpPr>
          <p:cNvPr id="5" name="Text Placeholder 7"/>
          <p:cNvSpPr>
            <a:spLocks noGrp="1"/>
          </p:cNvSpPr>
          <p:nvPr>
            <p:ph type="body" sz="quarter" idx="13" hasCustomPrompt="1"/>
          </p:nvPr>
        </p:nvSpPr>
        <p:spPr>
          <a:xfrm>
            <a:off x="3613794" y="1246665"/>
            <a:ext cx="2153905" cy="4376323"/>
          </a:xfrm>
        </p:spPr>
        <p:txBody>
          <a:bodyPr/>
          <a:lstStyle>
            <a:lvl1pPr marL="0" indent="0">
              <a:lnSpc>
                <a:spcPct val="100000"/>
              </a:lnSpc>
              <a:buFont typeface="Arial" panose="020B0604020202020204" pitchFamily="34" charset="0"/>
              <a:buNone/>
              <a:defRPr sz="1800" b="0"/>
            </a:lvl1pPr>
            <a:lvl2pPr marL="171446" indent="-171446">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
        <p:nvSpPr>
          <p:cNvPr id="6" name="Text Placeholder 7"/>
          <p:cNvSpPr>
            <a:spLocks noGrp="1"/>
          </p:cNvSpPr>
          <p:nvPr>
            <p:ph type="body" sz="quarter" idx="14" hasCustomPrompt="1"/>
          </p:nvPr>
        </p:nvSpPr>
        <p:spPr>
          <a:xfrm>
            <a:off x="6059713" y="1246664"/>
            <a:ext cx="2153905" cy="4376323"/>
          </a:xfrm>
        </p:spPr>
        <p:txBody>
          <a:bodyPr/>
          <a:lstStyle>
            <a:lvl1pPr marL="0" indent="0">
              <a:lnSpc>
                <a:spcPct val="100000"/>
              </a:lnSpc>
              <a:buFont typeface="Arial" panose="020B0604020202020204" pitchFamily="34" charset="0"/>
              <a:buNone/>
              <a:defRPr sz="1800" b="0"/>
            </a:lvl1pPr>
            <a:lvl2pPr marL="171446" indent="-171446">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
        <p:nvSpPr>
          <p:cNvPr id="7" name="Text Placeholder 7"/>
          <p:cNvSpPr>
            <a:spLocks noGrp="1"/>
          </p:cNvSpPr>
          <p:nvPr>
            <p:ph type="body" sz="quarter" idx="15" hasCustomPrompt="1"/>
          </p:nvPr>
        </p:nvSpPr>
        <p:spPr>
          <a:xfrm>
            <a:off x="8505633" y="1246663"/>
            <a:ext cx="2153905" cy="4376323"/>
          </a:xfrm>
        </p:spPr>
        <p:txBody>
          <a:bodyPr/>
          <a:lstStyle>
            <a:lvl1pPr marL="0" indent="0">
              <a:lnSpc>
                <a:spcPct val="100000"/>
              </a:lnSpc>
              <a:buFont typeface="Arial" panose="020B0604020202020204" pitchFamily="34" charset="0"/>
              <a:buNone/>
              <a:defRPr sz="1800" b="0"/>
            </a:lvl1pPr>
            <a:lvl2pPr marL="171446" indent="-171446">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
        <p:nvSpPr>
          <p:cNvPr id="8"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1" name="Text Placeholder 2">
            <a:extLst>
              <a:ext uri="{FF2B5EF4-FFF2-40B4-BE49-F238E27FC236}">
                <a16:creationId xmlns:a16="http://schemas.microsoft.com/office/drawing/2014/main" id="{DC41670F-D9DB-3140-AAEA-4430FBF2D30A}"/>
              </a:ext>
            </a:extLst>
          </p:cNvPr>
          <p:cNvSpPr>
            <a:spLocks noGrp="1"/>
          </p:cNvSpPr>
          <p:nvPr>
            <p:ph type="body" sz="quarter" idx="12" hasCustomPrompt="1"/>
          </p:nvPr>
        </p:nvSpPr>
        <p:spPr>
          <a:xfrm>
            <a:off x="1212111" y="378746"/>
            <a:ext cx="10595714" cy="520263"/>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Tree>
    <p:extLst>
      <p:ext uri="{BB962C8B-B14F-4D97-AF65-F5344CB8AC3E}">
        <p14:creationId xmlns:p14="http://schemas.microsoft.com/office/powerpoint/2010/main" val="4243739512"/>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wo Text Blocks">
    <p:spTree>
      <p:nvGrpSpPr>
        <p:cNvPr id="1" name=""/>
        <p:cNvGrpSpPr/>
        <p:nvPr/>
      </p:nvGrpSpPr>
      <p:grpSpPr>
        <a:xfrm>
          <a:off x="0" y="0"/>
          <a:ext cx="0" cy="0"/>
          <a:chOff x="0" y="0"/>
          <a:chExt cx="0" cy="0"/>
        </a:xfrm>
      </p:grpSpPr>
      <p:sp>
        <p:nvSpPr>
          <p:cNvPr id="10" name="Text Placeholder 7"/>
          <p:cNvSpPr>
            <a:spLocks noGrp="1"/>
          </p:cNvSpPr>
          <p:nvPr>
            <p:ph type="body" sz="quarter" idx="11" hasCustomPrompt="1"/>
          </p:nvPr>
        </p:nvSpPr>
        <p:spPr>
          <a:xfrm>
            <a:off x="6186490" y="1246663"/>
            <a:ext cx="5612791" cy="4376323"/>
          </a:xfrm>
        </p:spPr>
        <p:txBody>
          <a:bodyPr/>
          <a:lstStyle>
            <a:lvl1pPr marL="0" indent="0">
              <a:lnSpc>
                <a:spcPct val="100000"/>
              </a:lnSpc>
              <a:buFont typeface="Arial" panose="020B0604020202020204" pitchFamily="34" charset="0"/>
              <a:buNone/>
              <a:defRPr sz="1800" b="0"/>
            </a:lvl1pPr>
            <a:lvl2pPr marL="171446" indent="-171446">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
        <p:nvSpPr>
          <p:cNvPr id="5" name="Text Placeholder 7"/>
          <p:cNvSpPr>
            <a:spLocks noGrp="1"/>
          </p:cNvSpPr>
          <p:nvPr>
            <p:ph type="body" sz="quarter" idx="13" hasCustomPrompt="1"/>
          </p:nvPr>
        </p:nvSpPr>
        <p:spPr>
          <a:xfrm>
            <a:off x="382589" y="1246661"/>
            <a:ext cx="5621337" cy="4376323"/>
          </a:xfrm>
        </p:spPr>
        <p:txBody>
          <a:bodyPr/>
          <a:lstStyle>
            <a:lvl1pPr marL="0" indent="0">
              <a:lnSpc>
                <a:spcPct val="100000"/>
              </a:lnSpc>
              <a:buFont typeface="Arial" panose="020B0604020202020204" pitchFamily="34" charset="0"/>
              <a:buNone/>
              <a:defRPr sz="1800" b="0"/>
            </a:lvl1pPr>
            <a:lvl2pPr marL="171446" indent="-171446">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
        <p:nvSpPr>
          <p:cNvPr id="6"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Text Placeholder 2">
            <a:extLst>
              <a:ext uri="{FF2B5EF4-FFF2-40B4-BE49-F238E27FC236}">
                <a16:creationId xmlns:a16="http://schemas.microsoft.com/office/drawing/2014/main" id="{FE1C86EE-79CD-A844-BC58-36532ABD5C56}"/>
              </a:ext>
            </a:extLst>
          </p:cNvPr>
          <p:cNvSpPr>
            <a:spLocks noGrp="1"/>
          </p:cNvSpPr>
          <p:nvPr>
            <p:ph type="body" sz="quarter" idx="12" hasCustomPrompt="1"/>
          </p:nvPr>
        </p:nvSpPr>
        <p:spPr>
          <a:xfrm>
            <a:off x="1212111" y="378746"/>
            <a:ext cx="10595714" cy="520263"/>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Tree>
    <p:extLst>
      <p:ext uri="{BB962C8B-B14F-4D97-AF65-F5344CB8AC3E}">
        <p14:creationId xmlns:p14="http://schemas.microsoft.com/office/powerpoint/2010/main" val="3667487760"/>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Image and Text">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391181" y="1240839"/>
            <a:ext cx="5612745" cy="5237749"/>
          </a:xfrm>
          <a:prstGeom prst="rect">
            <a:avLst/>
          </a:prstGeom>
        </p:spPr>
        <p:txBody>
          <a:bodyPr/>
          <a:lstStyle>
            <a:lvl1pPr marL="0" indent="0">
              <a:buNone/>
              <a:defRPr/>
            </a:lvl1pPr>
          </a:lstStyle>
          <a:p>
            <a:r>
              <a:rPr lang="en-US"/>
              <a:t>Click icon to add picture</a:t>
            </a:r>
          </a:p>
        </p:txBody>
      </p:sp>
      <p:sp>
        <p:nvSpPr>
          <p:cNvPr id="10" name="Text Placeholder 7"/>
          <p:cNvSpPr>
            <a:spLocks noGrp="1"/>
          </p:cNvSpPr>
          <p:nvPr>
            <p:ph type="body" sz="quarter" idx="11" hasCustomPrompt="1"/>
          </p:nvPr>
        </p:nvSpPr>
        <p:spPr>
          <a:xfrm>
            <a:off x="6186489" y="1239313"/>
            <a:ext cx="5621337" cy="5239275"/>
          </a:xfrm>
        </p:spPr>
        <p:txBody>
          <a:bodyPr/>
          <a:lstStyle>
            <a:lvl1pPr marL="0" indent="0">
              <a:lnSpc>
                <a:spcPct val="100000"/>
              </a:lnSpc>
              <a:buFont typeface="Arial" panose="020B0604020202020204" pitchFamily="34" charset="0"/>
              <a:buNone/>
              <a:defRPr sz="1800" b="0"/>
            </a:lvl1pPr>
            <a:lvl2pPr marL="171446" marR="0" indent="-171446" algn="l" defTabSz="914377" rtl="0" eaLnBrk="1" fontAlgn="auto" latinLnBrk="0" hangingPunct="1">
              <a:lnSpc>
                <a:spcPct val="100000"/>
              </a:lnSpc>
              <a:spcBef>
                <a:spcPts val="0"/>
              </a:spcBef>
              <a:spcAft>
                <a:spcPts val="651"/>
              </a:spcAft>
              <a:buClrTx/>
              <a:buSzPct val="125000"/>
              <a:buFont typeface="Arial" panose="020B0604020202020204" pitchFamily="34" charset="0"/>
              <a:buChar char="•"/>
              <a:tabLst/>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Text Placeholder 2">
            <a:extLst>
              <a:ext uri="{FF2B5EF4-FFF2-40B4-BE49-F238E27FC236}">
                <a16:creationId xmlns:a16="http://schemas.microsoft.com/office/drawing/2014/main" id="{BC6158FE-928A-7845-B66A-66F0FE0F7F9C}"/>
              </a:ext>
            </a:extLst>
          </p:cNvPr>
          <p:cNvSpPr>
            <a:spLocks noGrp="1"/>
          </p:cNvSpPr>
          <p:nvPr>
            <p:ph type="body" sz="quarter" idx="12" hasCustomPrompt="1"/>
          </p:nvPr>
        </p:nvSpPr>
        <p:spPr>
          <a:xfrm>
            <a:off x="1212111" y="378746"/>
            <a:ext cx="10595714" cy="520263"/>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Tree>
    <p:extLst>
      <p:ext uri="{BB962C8B-B14F-4D97-AF65-F5344CB8AC3E}">
        <p14:creationId xmlns:p14="http://schemas.microsoft.com/office/powerpoint/2010/main" val="1386436423"/>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10" name="Text Placeholder 7"/>
          <p:cNvSpPr>
            <a:spLocks noGrp="1"/>
          </p:cNvSpPr>
          <p:nvPr>
            <p:ph type="body" sz="quarter" idx="11" hasCustomPrompt="1"/>
          </p:nvPr>
        </p:nvSpPr>
        <p:spPr>
          <a:xfrm>
            <a:off x="382062" y="1239312"/>
            <a:ext cx="5621863" cy="5239275"/>
          </a:xfrm>
        </p:spPr>
        <p:txBody>
          <a:bodyPr/>
          <a:lstStyle>
            <a:lvl1pPr marL="0" indent="0">
              <a:lnSpc>
                <a:spcPct val="100000"/>
              </a:lnSpc>
              <a:buFont typeface="Arial" panose="020B0604020202020204" pitchFamily="34" charset="0"/>
              <a:buNone/>
              <a:defRPr sz="1800" b="0"/>
            </a:lvl1pPr>
            <a:lvl2pPr marL="171446" indent="-171446">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199185" y="1246663"/>
            <a:ext cx="5608641" cy="5231924"/>
          </a:xfrm>
          <a:prstGeom prst="rect">
            <a:avLst/>
          </a:prstGeom>
        </p:spPr>
        <p:txBody>
          <a:bodyPr/>
          <a:lstStyle>
            <a:lvl1pPr marL="0" indent="0">
              <a:buNone/>
              <a:defRPr/>
            </a:lvl1pPr>
          </a:lstStyle>
          <a:p>
            <a:r>
              <a:rPr lang="en-US"/>
              <a:t>Click icon to add picture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Text Placeholder 2">
            <a:extLst>
              <a:ext uri="{FF2B5EF4-FFF2-40B4-BE49-F238E27FC236}">
                <a16:creationId xmlns:a16="http://schemas.microsoft.com/office/drawing/2014/main" id="{83FBF726-3A82-7143-ACCB-5046CC509D9D}"/>
              </a:ext>
            </a:extLst>
          </p:cNvPr>
          <p:cNvSpPr>
            <a:spLocks noGrp="1"/>
          </p:cNvSpPr>
          <p:nvPr>
            <p:ph type="body" sz="quarter" idx="12" hasCustomPrompt="1"/>
          </p:nvPr>
        </p:nvSpPr>
        <p:spPr>
          <a:xfrm>
            <a:off x="1212111" y="378746"/>
            <a:ext cx="10595714" cy="520263"/>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Tree>
    <p:extLst>
      <p:ext uri="{BB962C8B-B14F-4D97-AF65-F5344CB8AC3E}">
        <p14:creationId xmlns:p14="http://schemas.microsoft.com/office/powerpoint/2010/main" val="860773480"/>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wo Image and Text">
    <p:spTree>
      <p:nvGrpSpPr>
        <p:cNvPr id="1" name=""/>
        <p:cNvGrpSpPr/>
        <p:nvPr/>
      </p:nvGrpSpPr>
      <p:grpSpPr>
        <a:xfrm>
          <a:off x="0" y="0"/>
          <a:ext cx="0" cy="0"/>
          <a:chOff x="0" y="0"/>
          <a:chExt cx="0" cy="0"/>
        </a:xfrm>
      </p:grpSpPr>
      <p:sp>
        <p:nvSpPr>
          <p:cNvPr id="9" name="Text Placeholder 7"/>
          <p:cNvSpPr>
            <a:spLocks noGrp="1"/>
          </p:cNvSpPr>
          <p:nvPr>
            <p:ph type="body" sz="quarter" idx="17" hasCustomPrompt="1"/>
          </p:nvPr>
        </p:nvSpPr>
        <p:spPr>
          <a:xfrm>
            <a:off x="376238" y="3968576"/>
            <a:ext cx="5627687" cy="2520000"/>
          </a:xfrm>
        </p:spPr>
        <p:txBody>
          <a:bodyPr/>
          <a:lstStyle>
            <a:lvl1pPr marL="0" indent="0">
              <a:lnSpc>
                <a:spcPct val="100000"/>
              </a:lnSpc>
              <a:buFont typeface="Arial" panose="020B0604020202020204" pitchFamily="34" charset="0"/>
              <a:buNone/>
              <a:defRPr sz="1800" b="0"/>
            </a:lvl1pPr>
            <a:lvl2pPr marL="171446" indent="-171446">
              <a:buFont typeface="Arial" panose="020B0604020202020204" pitchFamily="34" charset="0"/>
              <a:buChar char="•"/>
              <a:defRPr sz="1800"/>
            </a:lvl2pPr>
            <a:lvl3pPr marL="0" indent="0">
              <a:buNone/>
              <a:defRPr sz="1800"/>
            </a:lvl3pPr>
            <a:lvl4pPr>
              <a:defRPr sz="1800"/>
            </a:lvl4pPr>
            <a:lvl5pPr>
              <a:defRPr sz="1800"/>
            </a:lvl5pPr>
          </a:lstStyle>
          <a:p>
            <a:pPr lvl="0"/>
            <a:r>
              <a:rPr lang="en-US"/>
              <a:t>Edit text</a:t>
            </a:r>
          </a:p>
        </p:txBody>
      </p:sp>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376249" y="1233490"/>
            <a:ext cx="5627676" cy="2576511"/>
          </a:xfrm>
          <a:prstGeom prst="rect">
            <a:avLst/>
          </a:prstGeom>
        </p:spPr>
        <p:txBody>
          <a:bodyPr/>
          <a:lstStyle>
            <a:lvl1pPr marL="0" indent="0">
              <a:buNone/>
              <a:defRPr baseline="0"/>
            </a:lvl1pPr>
          </a:lstStyle>
          <a:p>
            <a:r>
              <a:rPr lang="en-US"/>
              <a:t>Click icon to add picture</a:t>
            </a:r>
          </a:p>
        </p:txBody>
      </p:sp>
      <p:sp>
        <p:nvSpPr>
          <p:cNvPr id="5" name="Picture Placeholder 4">
            <a:extLst>
              <a:ext uri="{FF2B5EF4-FFF2-40B4-BE49-F238E27FC236}">
                <a16:creationId xmlns:a16="http://schemas.microsoft.com/office/drawing/2014/main" id="{749837D3-F6DB-DB49-B987-A2004B0611D5}"/>
              </a:ext>
            </a:extLst>
          </p:cNvPr>
          <p:cNvSpPr>
            <a:spLocks noGrp="1"/>
          </p:cNvSpPr>
          <p:nvPr>
            <p:ph type="pic" sz="quarter" idx="14"/>
          </p:nvPr>
        </p:nvSpPr>
        <p:spPr>
          <a:xfrm>
            <a:off x="6180195" y="1233489"/>
            <a:ext cx="5627631" cy="2576511"/>
          </a:xfrm>
          <a:prstGeom prst="rect">
            <a:avLst/>
          </a:prstGeom>
        </p:spPr>
        <p:txBody>
          <a:bodyPr/>
          <a:lstStyle>
            <a:lvl1pPr marL="0" indent="0">
              <a:buNone/>
              <a:defRPr baseline="0"/>
            </a:lvl1pPr>
          </a:lstStyle>
          <a:p>
            <a:r>
              <a:rPr lang="en-US"/>
              <a:t>Click icon to add picture</a:t>
            </a:r>
          </a:p>
        </p:txBody>
      </p:sp>
      <p:sp>
        <p:nvSpPr>
          <p:cNvPr id="8" name="Text Placeholder 7"/>
          <p:cNvSpPr>
            <a:spLocks noGrp="1"/>
          </p:cNvSpPr>
          <p:nvPr>
            <p:ph type="body" sz="quarter" idx="11" hasCustomPrompt="1"/>
          </p:nvPr>
        </p:nvSpPr>
        <p:spPr>
          <a:xfrm>
            <a:off x="6180195" y="3968576"/>
            <a:ext cx="5627631" cy="2520000"/>
          </a:xfrm>
        </p:spPr>
        <p:txBody>
          <a:bodyPr/>
          <a:lstStyle>
            <a:lvl1pPr marL="0" indent="0">
              <a:lnSpc>
                <a:spcPct val="100000"/>
              </a:lnSpc>
              <a:buFont typeface="Arial" panose="020B0604020202020204" pitchFamily="34" charset="0"/>
              <a:buNone/>
              <a:defRPr b="0"/>
            </a:lvl1pPr>
            <a:lvl2pPr marL="171446" indent="-171446">
              <a:buFont typeface="Arial" panose="020B0604020202020204" pitchFamily="34" charset="0"/>
              <a:buChar char="•"/>
              <a:defRPr/>
            </a:lvl2pPr>
          </a:lstStyle>
          <a:p>
            <a:pPr lvl="0"/>
            <a:r>
              <a:rPr lang="en-US"/>
              <a:t>Edit text</a:t>
            </a:r>
          </a:p>
        </p:txBody>
      </p:sp>
      <p:sp>
        <p:nvSpPr>
          <p:cNvPr id="10"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1" name="Text Placeholder 2">
            <a:extLst>
              <a:ext uri="{FF2B5EF4-FFF2-40B4-BE49-F238E27FC236}">
                <a16:creationId xmlns:a16="http://schemas.microsoft.com/office/drawing/2014/main" id="{0270B6DD-EFD0-B148-AC2D-17D9B4352A1A}"/>
              </a:ext>
            </a:extLst>
          </p:cNvPr>
          <p:cNvSpPr>
            <a:spLocks noGrp="1"/>
          </p:cNvSpPr>
          <p:nvPr>
            <p:ph type="body" sz="quarter" idx="12" hasCustomPrompt="1"/>
          </p:nvPr>
        </p:nvSpPr>
        <p:spPr>
          <a:xfrm>
            <a:off x="1212111" y="378746"/>
            <a:ext cx="10595714" cy="520263"/>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Tree>
    <p:extLst>
      <p:ext uri="{BB962C8B-B14F-4D97-AF65-F5344CB8AC3E}">
        <p14:creationId xmlns:p14="http://schemas.microsoft.com/office/powerpoint/2010/main" val="2342834896"/>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6">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1" name="Text Placeholder 2">
            <a:extLst>
              <a:ext uri="{FF2B5EF4-FFF2-40B4-BE49-F238E27FC236}">
                <a16:creationId xmlns:a16="http://schemas.microsoft.com/office/drawing/2014/main" id="{38251CB8-D58E-2E40-9211-8E4FCA38D552}"/>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rgbClr val="0BEEB7"/>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a:t>
            </a:r>
            <a:br>
              <a:rPr lang="en-US"/>
            </a:br>
            <a:r>
              <a:rPr lang="en-US"/>
              <a:t>edit slide title</a:t>
            </a:r>
          </a:p>
        </p:txBody>
      </p:sp>
      <p:sp>
        <p:nvSpPr>
          <p:cNvPr id="16" name="Text Placeholder 4">
            <a:extLst>
              <a:ext uri="{FF2B5EF4-FFF2-40B4-BE49-F238E27FC236}">
                <a16:creationId xmlns:a16="http://schemas.microsoft.com/office/drawing/2014/main" id="{D8A86F5A-A513-9341-866D-7D9CDC08496B}"/>
              </a:ext>
            </a:extLst>
          </p:cNvPr>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pic>
        <p:nvPicPr>
          <p:cNvPr id="17" name="Graphic 31">
            <a:extLst>
              <a:ext uri="{FF2B5EF4-FFF2-40B4-BE49-F238E27FC236}">
                <a16:creationId xmlns:a16="http://schemas.microsoft.com/office/drawing/2014/main" id="{E51E3436-B16C-5F48-AA8A-C3F6719B5E1D}"/>
              </a:ext>
            </a:extLst>
          </p:cNvPr>
          <p:cNvPicPr>
            <a:picLocks noChangeAspect="1"/>
          </p:cNvPicPr>
          <p:nvPr userDrawn="1"/>
        </p:nvPicPr>
        <p:blipFill>
          <a:blip r:embed="rId2" cstate="email">
            <a:duotone>
              <a:schemeClr val="accent2">
                <a:shade val="45000"/>
                <a:satMod val="135000"/>
              </a:schemeClr>
              <a:prstClr val="white"/>
            </a:duotone>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tretch>
            <a:fillRect/>
          </a:stretch>
        </p:blipFill>
        <p:spPr>
          <a:xfrm>
            <a:off x="269739" y="377825"/>
            <a:ext cx="738525" cy="522000"/>
          </a:xfrm>
          <a:prstGeom prst="rect">
            <a:avLst/>
          </a:prstGeom>
        </p:spPr>
      </p:pic>
      <p:grpSp>
        <p:nvGrpSpPr>
          <p:cNvPr id="18" name="Group 17">
            <a:extLst>
              <a:ext uri="{FF2B5EF4-FFF2-40B4-BE49-F238E27FC236}">
                <a16:creationId xmlns:a16="http://schemas.microsoft.com/office/drawing/2014/main" id="{6583914F-58FB-B34E-8161-C66E669476AF}"/>
              </a:ext>
            </a:extLst>
          </p:cNvPr>
          <p:cNvGrpSpPr/>
          <p:nvPr userDrawn="1"/>
        </p:nvGrpSpPr>
        <p:grpSpPr>
          <a:xfrm>
            <a:off x="-562704" y="4391077"/>
            <a:ext cx="5338709" cy="2177830"/>
            <a:chOff x="-2229" y="2361812"/>
            <a:chExt cx="11067619" cy="4514835"/>
          </a:xfrm>
          <a:solidFill>
            <a:schemeClr val="accent2"/>
          </a:solidFill>
        </p:grpSpPr>
        <p:sp>
          <p:nvSpPr>
            <p:cNvPr id="19" name="Freeform 18">
              <a:extLst>
                <a:ext uri="{FF2B5EF4-FFF2-40B4-BE49-F238E27FC236}">
                  <a16:creationId xmlns:a16="http://schemas.microsoft.com/office/drawing/2014/main" id="{E1FD4820-850C-3047-9711-AD5DD789A3DD}"/>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20" name="Freeform 19">
              <a:extLst>
                <a:ext uri="{FF2B5EF4-FFF2-40B4-BE49-F238E27FC236}">
                  <a16:creationId xmlns:a16="http://schemas.microsoft.com/office/drawing/2014/main" id="{E3AE8E64-5267-3141-A055-FBE33FE8BF5B}"/>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1" name="Freeform 20">
              <a:extLst>
                <a:ext uri="{FF2B5EF4-FFF2-40B4-BE49-F238E27FC236}">
                  <a16:creationId xmlns:a16="http://schemas.microsoft.com/office/drawing/2014/main" id="{A4413C9C-C76C-B642-B162-F8DBD3B14B9D}"/>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1116668104"/>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Tree>
    <p:extLst>
      <p:ext uri="{BB962C8B-B14F-4D97-AF65-F5344CB8AC3E}">
        <p14:creationId xmlns:p14="http://schemas.microsoft.com/office/powerpoint/2010/main" val="4067796895"/>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7">
    <p:spTree>
      <p:nvGrpSpPr>
        <p:cNvPr id="1" name=""/>
        <p:cNvGrpSpPr/>
        <p:nvPr/>
      </p:nvGrpSpPr>
      <p:grpSpPr>
        <a:xfrm>
          <a:off x="0" y="0"/>
          <a:ext cx="0" cy="0"/>
          <a:chOff x="0" y="0"/>
          <a:chExt cx="0" cy="0"/>
        </a:xfrm>
      </p:grpSpPr>
      <p:sp>
        <p:nvSpPr>
          <p:cNvPr id="6" name="Rectangle 5"/>
          <p:cNvSpPr/>
          <p:nvPr userDrawn="1"/>
        </p:nvSpPr>
        <p:spPr>
          <a:xfrm>
            <a:off x="0" y="0"/>
            <a:ext cx="4070352"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1" name="Freeform 10">
            <a:extLst>
              <a:ext uri="{FF2B5EF4-FFF2-40B4-BE49-F238E27FC236}">
                <a16:creationId xmlns:a16="http://schemas.microsoft.com/office/drawing/2014/main" id="{8857B351-2725-8440-AA09-147EA78EACC8}"/>
              </a:ext>
            </a:extLst>
          </p:cNvPr>
          <p:cNvSpPr/>
          <p:nvPr userDrawn="1"/>
        </p:nvSpPr>
        <p:spPr>
          <a:xfrm>
            <a:off x="-84149" y="4328581"/>
            <a:ext cx="4637893" cy="1993841"/>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tx2"/>
          </a:solidFill>
          <a:ln w="6350" cap="flat">
            <a:noFill/>
            <a:prstDash val="solid"/>
            <a:miter/>
          </a:ln>
        </p:spPr>
        <p:txBody>
          <a:bodyPr rtlCol="0" anchor="ctr"/>
          <a:lstStyle/>
          <a:p>
            <a:endParaRPr lang="en-GB"/>
          </a:p>
        </p:txBody>
      </p:sp>
      <p:sp>
        <p:nvSpPr>
          <p:cNvPr id="8" name="Text Placeholder 2">
            <a:extLst>
              <a:ext uri="{FF2B5EF4-FFF2-40B4-BE49-F238E27FC236}">
                <a16:creationId xmlns:a16="http://schemas.microsoft.com/office/drawing/2014/main" id="{223B611D-7B8F-B64E-B297-6F15D8AC0FB4}"/>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rgbClr val="0BEEB7"/>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a:t>
            </a:r>
            <a:br>
              <a:rPr lang="en-US"/>
            </a:br>
            <a:r>
              <a:rPr lang="en-US"/>
              <a:t>edit slide title</a:t>
            </a:r>
          </a:p>
        </p:txBody>
      </p:sp>
      <p:sp>
        <p:nvSpPr>
          <p:cNvPr id="12" name="Text Placeholder 4">
            <a:extLst>
              <a:ext uri="{FF2B5EF4-FFF2-40B4-BE49-F238E27FC236}">
                <a16:creationId xmlns:a16="http://schemas.microsoft.com/office/drawing/2014/main" id="{38D7BEBB-3A9D-CE4F-9ABE-4764209FC9CD}"/>
              </a:ext>
            </a:extLst>
          </p:cNvPr>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pic>
        <p:nvPicPr>
          <p:cNvPr id="13" name="Graphic 31">
            <a:extLst>
              <a:ext uri="{FF2B5EF4-FFF2-40B4-BE49-F238E27FC236}">
                <a16:creationId xmlns:a16="http://schemas.microsoft.com/office/drawing/2014/main" id="{59F936A6-C45C-DE4D-B127-38C5B78DBD54}"/>
              </a:ext>
            </a:extLst>
          </p:cNvPr>
          <p:cNvPicPr>
            <a:picLocks noChangeAspect="1"/>
          </p:cNvPicPr>
          <p:nvPr userDrawn="1"/>
        </p:nvPicPr>
        <p:blipFill>
          <a:blip r:embed="rId2" cstate="email">
            <a:duotone>
              <a:schemeClr val="accent2">
                <a:shade val="45000"/>
                <a:satMod val="135000"/>
              </a:schemeClr>
              <a:prstClr val="white"/>
            </a:duotone>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736062778"/>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Title slide 1">
    <p:bg>
      <p:bgPr>
        <a:solidFill>
          <a:srgbClr val="03EAB3"/>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6978A22-79ED-C346-B050-A5F64C0ACAA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848191" y="0"/>
            <a:ext cx="9343809" cy="685800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8" name="Text Placeholder 6"/>
          <p:cNvSpPr>
            <a:spLocks noGrp="1"/>
          </p:cNvSpPr>
          <p:nvPr>
            <p:ph type="body" sz="quarter" idx="12" hasCustomPrompt="1"/>
          </p:nvPr>
        </p:nvSpPr>
        <p:spPr>
          <a:xfrm>
            <a:off x="385300" y="5306004"/>
            <a:ext cx="3919999"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a:t>Edit text</a:t>
            </a:r>
          </a:p>
        </p:txBody>
      </p:sp>
      <p:sp>
        <p:nvSpPr>
          <p:cNvPr id="18"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5300" y="1914129"/>
            <a:ext cx="3919999" cy="2277604"/>
          </a:xfrm>
        </p:spPr>
        <p:txBody>
          <a:bodyPr anchor="b" anchorCtr="0">
            <a:noAutofit/>
          </a:bodyPr>
          <a:lstStyle>
            <a:lvl1pPr algn="l">
              <a:lnSpc>
                <a:spcPct val="100000"/>
              </a:lnSpc>
              <a:defRPr sz="3600" cap="all" baseline="0"/>
            </a:lvl1pPr>
          </a:lstStyle>
          <a:p>
            <a:r>
              <a:rPr lang="en-US" noProof="0"/>
              <a:t>CLICK TO EDIT TITLE</a:t>
            </a:r>
            <a:endParaRPr lang="en-GB" noProof="0"/>
          </a:p>
        </p:txBody>
      </p:sp>
      <p:grpSp>
        <p:nvGrpSpPr>
          <p:cNvPr id="16" name="Group 15"/>
          <p:cNvGrpSpPr/>
          <p:nvPr userDrawn="1"/>
        </p:nvGrpSpPr>
        <p:grpSpPr>
          <a:xfrm>
            <a:off x="509568" y="3503895"/>
            <a:ext cx="6359624" cy="2437013"/>
            <a:chOff x="-1420" y="3503895"/>
            <a:chExt cx="6359624" cy="2437013"/>
          </a:xfrm>
          <a:solidFill>
            <a:srgbClr val="004050"/>
          </a:solidFill>
        </p:grpSpPr>
        <p:sp>
          <p:nvSpPr>
            <p:cNvPr id="17" name="Freeform 16">
              <a:extLst>
                <a:ext uri="{FF2B5EF4-FFF2-40B4-BE49-F238E27FC236}">
                  <a16:creationId xmlns:a16="http://schemas.microsoft.com/office/drawing/2014/main" id="{2F450B4C-241D-A544-BBEF-175E01D6A139}"/>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19" name="Freeform 18">
              <a:extLst>
                <a:ext uri="{FF2B5EF4-FFF2-40B4-BE49-F238E27FC236}">
                  <a16:creationId xmlns:a16="http://schemas.microsoft.com/office/drawing/2014/main" id="{17BA7C41-EA1C-2F4D-90C7-EC472AB85B8A}"/>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0" name="Freeform 19">
              <a:extLst>
                <a:ext uri="{FF2B5EF4-FFF2-40B4-BE49-F238E27FC236}">
                  <a16:creationId xmlns:a16="http://schemas.microsoft.com/office/drawing/2014/main" id="{2F450B4C-241D-A544-BBEF-175E01D6A139}"/>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
        <p:nvSpPr>
          <p:cNvPr id="11" name="Rectangle 10">
            <a:extLst>
              <a:ext uri="{FF2B5EF4-FFF2-40B4-BE49-F238E27FC236}">
                <a16:creationId xmlns:a16="http://schemas.microsoft.com/office/drawing/2014/main" id="{2FEF35C1-44BF-B94B-A048-96124C64D190}"/>
              </a:ext>
            </a:extLst>
          </p:cNvPr>
          <p:cNvSpPr/>
          <p:nvPr userDrawn="1"/>
        </p:nvSpPr>
        <p:spPr>
          <a:xfrm>
            <a:off x="0" y="4310243"/>
            <a:ext cx="4407461" cy="227469"/>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12" name="Rectangle 11">
            <a:extLst>
              <a:ext uri="{FF2B5EF4-FFF2-40B4-BE49-F238E27FC236}">
                <a16:creationId xmlns:a16="http://schemas.microsoft.com/office/drawing/2014/main" id="{78654564-8AAA-2B4B-A7F2-A093E969C4FB}"/>
              </a:ext>
            </a:extLst>
          </p:cNvPr>
          <p:cNvSpPr/>
          <p:nvPr userDrawn="1"/>
        </p:nvSpPr>
        <p:spPr>
          <a:xfrm>
            <a:off x="0" y="4903556"/>
            <a:ext cx="4407461" cy="227469"/>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Tree>
    <p:extLst>
      <p:ext uri="{BB962C8B-B14F-4D97-AF65-F5344CB8AC3E}">
        <p14:creationId xmlns:p14="http://schemas.microsoft.com/office/powerpoint/2010/main" val="2718492022"/>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Arrow Left 01">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7" name="Text Placeholder 4">
            <a:extLst>
              <a:ext uri="{FF2B5EF4-FFF2-40B4-BE49-F238E27FC236}">
                <a16:creationId xmlns:a16="http://schemas.microsoft.com/office/drawing/2014/main" id="{89A70FBC-EACC-CB4D-8FF2-D940F6554594}"/>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Title needs to be in sentence case</a:t>
            </a:r>
          </a:p>
        </p:txBody>
      </p:sp>
      <p:sp>
        <p:nvSpPr>
          <p:cNvPr id="10" name="Freeform 9">
            <a:extLst>
              <a:ext uri="{FF2B5EF4-FFF2-40B4-BE49-F238E27FC236}">
                <a16:creationId xmlns:a16="http://schemas.microsoft.com/office/drawing/2014/main" id="{E3AD9FC4-14AA-FE45-A908-CEA608187AD1}"/>
              </a:ext>
            </a:extLst>
          </p:cNvPr>
          <p:cNvSpPr/>
          <p:nvPr userDrawn="1"/>
        </p:nvSpPr>
        <p:spPr>
          <a:xfrm>
            <a:off x="760702" y="4249625"/>
            <a:ext cx="4001620" cy="1963059"/>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tx2"/>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395497918"/>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Arrow Left 02">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Title needs to be in sentence case</a:t>
            </a:r>
          </a:p>
        </p:txBody>
      </p:sp>
      <p:sp>
        <p:nvSpPr>
          <p:cNvPr id="10" name="Freeform 9">
            <a:extLst>
              <a:ext uri="{FF2B5EF4-FFF2-40B4-BE49-F238E27FC236}">
                <a16:creationId xmlns:a16="http://schemas.microsoft.com/office/drawing/2014/main" id="{B8FDF2C7-07B4-C044-8A2A-5A95A38A7A75}"/>
              </a:ext>
            </a:extLst>
          </p:cNvPr>
          <p:cNvSpPr/>
          <p:nvPr userDrawn="1"/>
        </p:nvSpPr>
        <p:spPr>
          <a:xfrm>
            <a:off x="532679" y="4057904"/>
            <a:ext cx="4344121" cy="2131078"/>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tx2"/>
          </a:solidFill>
          <a:ln w="6350" cap="flat">
            <a:noFill/>
            <a:prstDash val="solid"/>
            <a:miter/>
          </a:ln>
        </p:spPr>
        <p:txBody>
          <a:bodyPr rtlCol="0" anchor="ctr"/>
          <a:lstStyle/>
          <a:p>
            <a:endParaRPr lang="en-GB" sz="1351"/>
          </a:p>
        </p:txBody>
      </p:sp>
      <p:sp>
        <p:nvSpPr>
          <p:cNvPr id="11" name="Rectangle 10">
            <a:extLst>
              <a:ext uri="{FF2B5EF4-FFF2-40B4-BE49-F238E27FC236}">
                <a16:creationId xmlns:a16="http://schemas.microsoft.com/office/drawing/2014/main" id="{A877B1AE-DDD5-344B-B1BD-90E64517C1BF}"/>
              </a:ext>
            </a:extLst>
          </p:cNvPr>
          <p:cNvSpPr/>
          <p:nvPr userDrawn="1"/>
        </p:nvSpPr>
        <p:spPr>
          <a:xfrm>
            <a:off x="0" y="4968240"/>
            <a:ext cx="738525" cy="33092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 Placeholder 4">
            <a:extLst>
              <a:ext uri="{FF2B5EF4-FFF2-40B4-BE49-F238E27FC236}">
                <a16:creationId xmlns:a16="http://schemas.microsoft.com/office/drawing/2014/main" id="{08CE8C71-4A26-D849-813C-580602CCBDA2}"/>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2888925092"/>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Arrow Left 03">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Title needs to be in sentence case</a:t>
            </a:r>
          </a:p>
        </p:txBody>
      </p:sp>
      <p:sp>
        <p:nvSpPr>
          <p:cNvPr id="11" name="Freeform 10">
            <a:extLst>
              <a:ext uri="{FF2B5EF4-FFF2-40B4-BE49-F238E27FC236}">
                <a16:creationId xmlns:a16="http://schemas.microsoft.com/office/drawing/2014/main" id="{F7F1DFDE-2237-1A41-BE09-8566981A4A31}"/>
              </a:ext>
            </a:extLst>
          </p:cNvPr>
          <p:cNvSpPr/>
          <p:nvPr userDrawn="1"/>
        </p:nvSpPr>
        <p:spPr>
          <a:xfrm>
            <a:off x="1236864" y="4142571"/>
            <a:ext cx="3512936" cy="3996435"/>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chemeClr val="tx2"/>
          </a:solidFill>
          <a:ln w="6350" cap="flat">
            <a:noFill/>
            <a:prstDash val="solid"/>
            <a:miter/>
          </a:ln>
        </p:spPr>
        <p:txBody>
          <a:bodyPr rtlCol="0" anchor="ctr"/>
          <a:lstStyle/>
          <a:p>
            <a:endParaRPr lang="en-GB"/>
          </a:p>
        </p:txBody>
      </p:sp>
      <p:sp>
        <p:nvSpPr>
          <p:cNvPr id="10" name="Text Placeholder 4">
            <a:extLst>
              <a:ext uri="{FF2B5EF4-FFF2-40B4-BE49-F238E27FC236}">
                <a16:creationId xmlns:a16="http://schemas.microsoft.com/office/drawing/2014/main" id="{122CC552-B995-3D44-97DB-048FA9D7391C}"/>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132269954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Arrow Left 04">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10" name="Graphic 31">
            <a:extLst>
              <a:ext uri="{FF2B5EF4-FFF2-40B4-BE49-F238E27FC236}">
                <a16:creationId xmlns:a16="http://schemas.microsoft.com/office/drawing/2014/main" id="{CCC3FDA3-772C-6242-A8B9-D7125563CE8C}"/>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Text Placeholder 2">
            <a:extLst>
              <a:ext uri="{FF2B5EF4-FFF2-40B4-BE49-F238E27FC236}">
                <a16:creationId xmlns:a16="http://schemas.microsoft.com/office/drawing/2014/main" id="{43AE319F-CE2E-AE43-9BFF-5538F7EE6AF1}"/>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Title needs to be in sentence case</a:t>
            </a:r>
          </a:p>
        </p:txBody>
      </p:sp>
      <p:sp>
        <p:nvSpPr>
          <p:cNvPr id="15" name="Freeform 14">
            <a:extLst>
              <a:ext uri="{FF2B5EF4-FFF2-40B4-BE49-F238E27FC236}">
                <a16:creationId xmlns:a16="http://schemas.microsoft.com/office/drawing/2014/main" id="{C80F07E2-51B4-654E-A1CA-3B756AF75623}"/>
              </a:ext>
            </a:extLst>
          </p:cNvPr>
          <p:cNvSpPr/>
          <p:nvPr userDrawn="1"/>
        </p:nvSpPr>
        <p:spPr>
          <a:xfrm>
            <a:off x="843210" y="4431729"/>
            <a:ext cx="4136901" cy="1728688"/>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rgbClr val="0BEEB7"/>
          </a:solidFill>
          <a:ln w="6350" cap="flat">
            <a:noFill/>
            <a:prstDash val="solid"/>
            <a:miter/>
          </a:ln>
        </p:spPr>
        <p:txBody>
          <a:bodyPr rtlCol="0" anchor="ctr"/>
          <a:lstStyle/>
          <a:p>
            <a:endParaRPr lang="en-GB" sz="1351"/>
          </a:p>
        </p:txBody>
      </p:sp>
      <p:sp>
        <p:nvSpPr>
          <p:cNvPr id="7" name="Text Placeholder 4">
            <a:extLst>
              <a:ext uri="{FF2B5EF4-FFF2-40B4-BE49-F238E27FC236}">
                <a16:creationId xmlns:a16="http://schemas.microsoft.com/office/drawing/2014/main" id="{C6C80C38-3722-474E-8B11-A2D0DDDA4086}"/>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2589326424"/>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Arrow Left_05">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Title needs to be in sentence case</a:t>
            </a:r>
          </a:p>
        </p:txBody>
      </p:sp>
      <p:sp>
        <p:nvSpPr>
          <p:cNvPr id="12" name="Freeform 11">
            <a:extLst>
              <a:ext uri="{FF2B5EF4-FFF2-40B4-BE49-F238E27FC236}">
                <a16:creationId xmlns:a16="http://schemas.microsoft.com/office/drawing/2014/main" id="{5AFE35B4-921A-C145-8647-3DC89DF1E25E}"/>
              </a:ext>
            </a:extLst>
          </p:cNvPr>
          <p:cNvSpPr/>
          <p:nvPr userDrawn="1"/>
        </p:nvSpPr>
        <p:spPr>
          <a:xfrm>
            <a:off x="532679" y="4141127"/>
            <a:ext cx="4321328" cy="1964632"/>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rgbClr val="09EDB8"/>
          </a:solidFill>
          <a:ln w="6350" cap="flat">
            <a:noFill/>
            <a:prstDash val="solid"/>
            <a:miter/>
          </a:ln>
        </p:spPr>
        <p:txBody>
          <a:bodyPr rtlCol="0" anchor="ctr"/>
          <a:lstStyle/>
          <a:p>
            <a:endParaRPr lang="en-GB" sz="1351"/>
          </a:p>
        </p:txBody>
      </p:sp>
      <p:sp>
        <p:nvSpPr>
          <p:cNvPr id="10" name="Text Placeholder 4">
            <a:extLst>
              <a:ext uri="{FF2B5EF4-FFF2-40B4-BE49-F238E27FC236}">
                <a16:creationId xmlns:a16="http://schemas.microsoft.com/office/drawing/2014/main" id="{DF12CDA4-6DB7-9B47-B8BD-BC7266102294}"/>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3386269025"/>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Arrow Left 06">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grpSp>
        <p:nvGrpSpPr>
          <p:cNvPr id="19" name="Group 18"/>
          <p:cNvGrpSpPr/>
          <p:nvPr userDrawn="1"/>
        </p:nvGrpSpPr>
        <p:grpSpPr>
          <a:xfrm>
            <a:off x="-754639" y="4113557"/>
            <a:ext cx="5797612" cy="2365031"/>
            <a:chOff x="-2229" y="2361812"/>
            <a:chExt cx="11067619" cy="4514835"/>
          </a:xfrm>
          <a:solidFill>
            <a:schemeClr val="accent2"/>
          </a:solidFill>
        </p:grpSpPr>
        <p:sp>
          <p:nvSpPr>
            <p:cNvPr id="20" name="Freeform 19">
              <a:extLst>
                <a:ext uri="{FF2B5EF4-FFF2-40B4-BE49-F238E27FC236}">
                  <a16:creationId xmlns:a16="http://schemas.microsoft.com/office/drawing/2014/main" id="{2F450B4C-241D-A544-BBEF-175E01D6A139}"/>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21" name="Freeform 20">
              <a:extLst>
                <a:ext uri="{FF2B5EF4-FFF2-40B4-BE49-F238E27FC236}">
                  <a16:creationId xmlns:a16="http://schemas.microsoft.com/office/drawing/2014/main" id="{17BA7C41-EA1C-2F4D-90C7-EC472AB85B8A}"/>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2" name="Freeform 21">
              <a:extLst>
                <a:ext uri="{FF2B5EF4-FFF2-40B4-BE49-F238E27FC236}">
                  <a16:creationId xmlns:a16="http://schemas.microsoft.com/office/drawing/2014/main" id="{2F450B4C-241D-A544-BBEF-175E01D6A139}"/>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pic>
        <p:nvPicPr>
          <p:cNvPr id="10" name="Graphic 31">
            <a:extLst>
              <a:ext uri="{FF2B5EF4-FFF2-40B4-BE49-F238E27FC236}">
                <a16:creationId xmlns:a16="http://schemas.microsoft.com/office/drawing/2014/main" id="{CCC3FDA3-772C-6242-A8B9-D7125563CE8C}"/>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Text Placeholder 2">
            <a:extLst>
              <a:ext uri="{FF2B5EF4-FFF2-40B4-BE49-F238E27FC236}">
                <a16:creationId xmlns:a16="http://schemas.microsoft.com/office/drawing/2014/main" id="{43AE319F-CE2E-AE43-9BFF-5538F7EE6AF1}"/>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Title needs to be in sentence case</a:t>
            </a:r>
          </a:p>
        </p:txBody>
      </p:sp>
      <p:sp>
        <p:nvSpPr>
          <p:cNvPr id="11" name="Text Placeholder 4">
            <a:extLst>
              <a:ext uri="{FF2B5EF4-FFF2-40B4-BE49-F238E27FC236}">
                <a16:creationId xmlns:a16="http://schemas.microsoft.com/office/drawing/2014/main" id="{C688DDD5-996C-5A49-B7AA-2FBE46226519}"/>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3995273153"/>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Arrow Left_07">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3" name="Freeform 12">
            <a:extLst>
              <a:ext uri="{FF2B5EF4-FFF2-40B4-BE49-F238E27FC236}">
                <a16:creationId xmlns:a16="http://schemas.microsoft.com/office/drawing/2014/main" id="{BA8E277A-0AB8-D043-A382-89558AF5F60C}"/>
              </a:ext>
            </a:extLst>
          </p:cNvPr>
          <p:cNvSpPr/>
          <p:nvPr userDrawn="1"/>
        </p:nvSpPr>
        <p:spPr>
          <a:xfrm>
            <a:off x="-533400" y="4101323"/>
            <a:ext cx="5300406" cy="2250265"/>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tx2"/>
          </a:solidFill>
          <a:ln w="6350" cap="flat">
            <a:noFill/>
            <a:prstDash val="solid"/>
            <a:miter/>
          </a:ln>
        </p:spPr>
        <p:txBody>
          <a:bodyPr rtlCol="0" anchor="ctr"/>
          <a:lstStyle/>
          <a:p>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Title needs to be in sentence case</a:t>
            </a:r>
          </a:p>
        </p:txBody>
      </p:sp>
      <p:sp>
        <p:nvSpPr>
          <p:cNvPr id="10" name="Text Placeholder 4">
            <a:extLst>
              <a:ext uri="{FF2B5EF4-FFF2-40B4-BE49-F238E27FC236}">
                <a16:creationId xmlns:a16="http://schemas.microsoft.com/office/drawing/2014/main" id="{67306422-B398-BC4C-8476-3EB6DBC1663E}"/>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2168013846"/>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xt and Image (half screen) 01">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5" name="Text Placeholder 7">
            <a:extLst>
              <a:ext uri="{FF2B5EF4-FFF2-40B4-BE49-F238E27FC236}">
                <a16:creationId xmlns:a16="http://schemas.microsoft.com/office/drawing/2014/main" id="{DC08678F-C010-7546-A7A1-17A104779427}"/>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
        <p:nvSpPr>
          <p:cNvPr id="16" name="Freeform 15">
            <a:extLst>
              <a:ext uri="{FF2B5EF4-FFF2-40B4-BE49-F238E27FC236}">
                <a16:creationId xmlns:a16="http://schemas.microsoft.com/office/drawing/2014/main" id="{C244723F-EF77-3046-B511-E60DA7907AC2}"/>
              </a:ext>
            </a:extLst>
          </p:cNvPr>
          <p:cNvSpPr/>
          <p:nvPr userDrawn="1"/>
        </p:nvSpPr>
        <p:spPr>
          <a:xfrm>
            <a:off x="2422102" y="4970822"/>
            <a:ext cx="3546719" cy="1739900"/>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tx2"/>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913617527"/>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 and Image (half screen) 02">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9" name="Freeform 8">
            <a:extLst>
              <a:ext uri="{FF2B5EF4-FFF2-40B4-BE49-F238E27FC236}">
                <a16:creationId xmlns:a16="http://schemas.microsoft.com/office/drawing/2014/main" id="{0469B6E3-6CD5-4D4F-A57C-003069CEB064}"/>
              </a:ext>
            </a:extLst>
          </p:cNvPr>
          <p:cNvSpPr/>
          <p:nvPr userDrawn="1"/>
        </p:nvSpPr>
        <p:spPr>
          <a:xfrm>
            <a:off x="1789084" y="4890533"/>
            <a:ext cx="4478918" cy="2197205"/>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tx2"/>
          </a:solidFill>
          <a:ln w="6350" cap="flat">
            <a:noFill/>
            <a:prstDash val="solid"/>
            <a:miter/>
          </a:ln>
        </p:spPr>
        <p:txBody>
          <a:bodyPr rtlCol="0" anchor="ctr"/>
          <a:lstStyle/>
          <a:p>
            <a:endParaRPr lang="en-GB" sz="1351"/>
          </a:p>
        </p:txBody>
      </p:sp>
      <p:sp>
        <p:nvSpPr>
          <p:cNvPr id="10" name="Rectangle 9">
            <a:extLst>
              <a:ext uri="{FF2B5EF4-FFF2-40B4-BE49-F238E27FC236}">
                <a16:creationId xmlns:a16="http://schemas.microsoft.com/office/drawing/2014/main" id="{01838B36-A078-CF4D-A693-2C3B6B5F0CD6}"/>
              </a:ext>
            </a:extLst>
          </p:cNvPr>
          <p:cNvSpPr/>
          <p:nvPr userDrawn="1"/>
        </p:nvSpPr>
        <p:spPr>
          <a:xfrm>
            <a:off x="0" y="5832402"/>
            <a:ext cx="3047640" cy="33886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 Placeholder 7">
            <a:extLst>
              <a:ext uri="{FF2B5EF4-FFF2-40B4-BE49-F238E27FC236}">
                <a16:creationId xmlns:a16="http://schemas.microsoft.com/office/drawing/2014/main" id="{A5440E06-BD51-134C-8922-1FED8CE30B17}"/>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372539000"/>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ext and Image (half screen) 03">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4" name="Freeform 13">
            <a:extLst>
              <a:ext uri="{FF2B5EF4-FFF2-40B4-BE49-F238E27FC236}">
                <a16:creationId xmlns:a16="http://schemas.microsoft.com/office/drawing/2014/main" id="{B3ABDBCC-56D7-7941-A0AC-0A070DEBA30C}"/>
              </a:ext>
            </a:extLst>
          </p:cNvPr>
          <p:cNvSpPr/>
          <p:nvPr userDrawn="1"/>
        </p:nvSpPr>
        <p:spPr>
          <a:xfrm>
            <a:off x="2980995" y="4828704"/>
            <a:ext cx="3115005" cy="3543735"/>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chemeClr val="tx2"/>
          </a:solidFill>
          <a:ln w="6350" cap="flat">
            <a:noFill/>
            <a:prstDash val="solid"/>
            <a:miter/>
          </a:ln>
        </p:spPr>
        <p:txBody>
          <a:bodyPr rtlCol="0" anchor="ctr"/>
          <a:lstStyle/>
          <a:p>
            <a:endParaRPr lang="en-GB"/>
          </a:p>
        </p:txBody>
      </p:sp>
      <p:sp>
        <p:nvSpPr>
          <p:cNvPr id="9" name="Text Placeholder 7">
            <a:extLst>
              <a:ext uri="{FF2B5EF4-FFF2-40B4-BE49-F238E27FC236}">
                <a16:creationId xmlns:a16="http://schemas.microsoft.com/office/drawing/2014/main" id="{7D437921-F8BF-FB43-B188-28C7B472CCE6}"/>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287918574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2_Title slide 1">
    <p:bg>
      <p:bgPr>
        <a:solidFill>
          <a:schemeClr val="tx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655FC24-E422-114B-A553-7B78DA632033}"/>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203731" y="-1"/>
            <a:ext cx="9988270" cy="6858001"/>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8" name="Text Placeholder 6"/>
          <p:cNvSpPr>
            <a:spLocks noGrp="1"/>
          </p:cNvSpPr>
          <p:nvPr>
            <p:ph type="body" sz="quarter" idx="12" hasCustomPrompt="1"/>
          </p:nvPr>
        </p:nvSpPr>
        <p:spPr>
          <a:xfrm>
            <a:off x="385300" y="5306004"/>
            <a:ext cx="3919999"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a:t>Edit text</a:t>
            </a:r>
          </a:p>
        </p:txBody>
      </p:sp>
      <p:sp>
        <p:nvSpPr>
          <p:cNvPr id="18"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5300" y="1914129"/>
            <a:ext cx="3919999" cy="2277604"/>
          </a:xfrm>
        </p:spPr>
        <p:txBody>
          <a:bodyPr anchor="b" anchorCtr="0">
            <a:noAutofit/>
          </a:bodyPr>
          <a:lstStyle>
            <a:lvl1pPr algn="l">
              <a:lnSpc>
                <a:spcPct val="100000"/>
              </a:lnSpc>
              <a:defRPr sz="3600" cap="all" baseline="0"/>
            </a:lvl1pPr>
          </a:lstStyle>
          <a:p>
            <a:r>
              <a:rPr lang="en-US" noProof="0"/>
              <a:t>CLICK TO EDIT TITLE</a:t>
            </a:r>
            <a:endParaRPr lang="en-GB" noProof="0"/>
          </a:p>
        </p:txBody>
      </p:sp>
      <p:grpSp>
        <p:nvGrpSpPr>
          <p:cNvPr id="16" name="Group 15"/>
          <p:cNvGrpSpPr/>
          <p:nvPr userDrawn="1"/>
        </p:nvGrpSpPr>
        <p:grpSpPr>
          <a:xfrm>
            <a:off x="509568" y="3503895"/>
            <a:ext cx="6359624" cy="2437013"/>
            <a:chOff x="-1420" y="3503895"/>
            <a:chExt cx="6359624" cy="2437013"/>
          </a:xfrm>
          <a:solidFill>
            <a:srgbClr val="004050"/>
          </a:solidFill>
        </p:grpSpPr>
        <p:sp>
          <p:nvSpPr>
            <p:cNvPr id="17" name="Freeform 16">
              <a:extLst>
                <a:ext uri="{FF2B5EF4-FFF2-40B4-BE49-F238E27FC236}">
                  <a16:creationId xmlns:a16="http://schemas.microsoft.com/office/drawing/2014/main" id="{2F450B4C-241D-A544-BBEF-175E01D6A139}"/>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19" name="Freeform 18">
              <a:extLst>
                <a:ext uri="{FF2B5EF4-FFF2-40B4-BE49-F238E27FC236}">
                  <a16:creationId xmlns:a16="http://schemas.microsoft.com/office/drawing/2014/main" id="{17BA7C41-EA1C-2F4D-90C7-EC472AB85B8A}"/>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0" name="Freeform 19">
              <a:extLst>
                <a:ext uri="{FF2B5EF4-FFF2-40B4-BE49-F238E27FC236}">
                  <a16:creationId xmlns:a16="http://schemas.microsoft.com/office/drawing/2014/main" id="{2F450B4C-241D-A544-BBEF-175E01D6A139}"/>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
        <p:nvSpPr>
          <p:cNvPr id="11" name="Rectangle 10">
            <a:extLst>
              <a:ext uri="{FF2B5EF4-FFF2-40B4-BE49-F238E27FC236}">
                <a16:creationId xmlns:a16="http://schemas.microsoft.com/office/drawing/2014/main" id="{2FEF35C1-44BF-B94B-A048-96124C64D190}"/>
              </a:ext>
            </a:extLst>
          </p:cNvPr>
          <p:cNvSpPr/>
          <p:nvPr userDrawn="1"/>
        </p:nvSpPr>
        <p:spPr>
          <a:xfrm>
            <a:off x="0" y="4310243"/>
            <a:ext cx="4407461" cy="227469"/>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12" name="Rectangle 11">
            <a:extLst>
              <a:ext uri="{FF2B5EF4-FFF2-40B4-BE49-F238E27FC236}">
                <a16:creationId xmlns:a16="http://schemas.microsoft.com/office/drawing/2014/main" id="{78654564-8AAA-2B4B-A7F2-A093E969C4FB}"/>
              </a:ext>
            </a:extLst>
          </p:cNvPr>
          <p:cNvSpPr/>
          <p:nvPr userDrawn="1"/>
        </p:nvSpPr>
        <p:spPr>
          <a:xfrm>
            <a:off x="0" y="4903556"/>
            <a:ext cx="4407461" cy="227469"/>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Tree>
    <p:extLst>
      <p:ext uri="{BB962C8B-B14F-4D97-AF65-F5344CB8AC3E}">
        <p14:creationId xmlns:p14="http://schemas.microsoft.com/office/powerpoint/2010/main" val="1682079407"/>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ext and Image (half screen) 04">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Freeform 12">
            <a:extLst>
              <a:ext uri="{FF2B5EF4-FFF2-40B4-BE49-F238E27FC236}">
                <a16:creationId xmlns:a16="http://schemas.microsoft.com/office/drawing/2014/main" id="{7B0E7391-6002-FB45-BBA6-F3FB8D17702E}"/>
              </a:ext>
            </a:extLst>
          </p:cNvPr>
          <p:cNvSpPr/>
          <p:nvPr userDrawn="1"/>
        </p:nvSpPr>
        <p:spPr>
          <a:xfrm>
            <a:off x="2438400" y="4986716"/>
            <a:ext cx="3800356" cy="1588056"/>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chemeClr val="accent2"/>
          </a:solidFill>
          <a:ln w="6350" cap="flat">
            <a:noFill/>
            <a:prstDash val="solid"/>
            <a:miter/>
          </a:ln>
        </p:spPr>
        <p:txBody>
          <a:bodyPr rtlCol="0" anchor="ctr"/>
          <a:lstStyle/>
          <a:p>
            <a:endParaRPr lang="en-GB"/>
          </a:p>
        </p:txBody>
      </p:sp>
      <p:sp>
        <p:nvSpPr>
          <p:cNvPr id="9" name="Text Placeholder 7">
            <a:extLst>
              <a:ext uri="{FF2B5EF4-FFF2-40B4-BE49-F238E27FC236}">
                <a16:creationId xmlns:a16="http://schemas.microsoft.com/office/drawing/2014/main" id="{8D950501-8A96-F740-8901-23C73CDCDD2D}"/>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1668724322"/>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ext and Image (half screen) 05">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Freeform 8">
            <a:extLst>
              <a:ext uri="{FF2B5EF4-FFF2-40B4-BE49-F238E27FC236}">
                <a16:creationId xmlns:a16="http://schemas.microsoft.com/office/drawing/2014/main" id="{995C290C-8FFE-F94A-AD94-999FF732A5AE}"/>
              </a:ext>
            </a:extLst>
          </p:cNvPr>
          <p:cNvSpPr/>
          <p:nvPr userDrawn="1"/>
        </p:nvSpPr>
        <p:spPr>
          <a:xfrm>
            <a:off x="2260600" y="4883058"/>
            <a:ext cx="3978156" cy="1808614"/>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rgbClr val="09EDB8"/>
          </a:solidFill>
          <a:ln w="6350" cap="flat">
            <a:noFill/>
            <a:prstDash val="solid"/>
            <a:miter/>
          </a:ln>
        </p:spPr>
        <p:txBody>
          <a:bodyPr rtlCol="0" anchor="ctr"/>
          <a:lstStyle/>
          <a:p>
            <a:endParaRPr lang="en-GB">
              <a:solidFill>
                <a:srgbClr val="FF0000"/>
              </a:solidFill>
            </a:endParaRPr>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Text Placeholder 7">
            <a:extLst>
              <a:ext uri="{FF2B5EF4-FFF2-40B4-BE49-F238E27FC236}">
                <a16:creationId xmlns:a16="http://schemas.microsoft.com/office/drawing/2014/main" id="{5ABD8F74-8FD6-554A-BB95-259D126DE6E1}"/>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1373587223"/>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ext and Image (half screen) 06">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grpSp>
        <p:nvGrpSpPr>
          <p:cNvPr id="9" name="Group 8">
            <a:extLst>
              <a:ext uri="{FF2B5EF4-FFF2-40B4-BE49-F238E27FC236}">
                <a16:creationId xmlns:a16="http://schemas.microsoft.com/office/drawing/2014/main" id="{468EB35F-FFAA-8442-BF5E-3C5271F7E98F}"/>
              </a:ext>
            </a:extLst>
          </p:cNvPr>
          <p:cNvGrpSpPr/>
          <p:nvPr userDrawn="1"/>
        </p:nvGrpSpPr>
        <p:grpSpPr>
          <a:xfrm>
            <a:off x="809430" y="4944517"/>
            <a:ext cx="5224040" cy="2153538"/>
            <a:chOff x="-2229" y="2361812"/>
            <a:chExt cx="11067619" cy="4514835"/>
          </a:xfrm>
          <a:solidFill>
            <a:schemeClr val="accent2"/>
          </a:solidFill>
        </p:grpSpPr>
        <p:sp>
          <p:nvSpPr>
            <p:cNvPr id="10" name="Freeform 9">
              <a:extLst>
                <a:ext uri="{FF2B5EF4-FFF2-40B4-BE49-F238E27FC236}">
                  <a16:creationId xmlns:a16="http://schemas.microsoft.com/office/drawing/2014/main" id="{AB1585F1-E215-1548-8637-7E8C0385C15A}"/>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13" name="Freeform 12">
              <a:extLst>
                <a:ext uri="{FF2B5EF4-FFF2-40B4-BE49-F238E27FC236}">
                  <a16:creationId xmlns:a16="http://schemas.microsoft.com/office/drawing/2014/main" id="{4F563A89-DCDC-4C47-92E0-B3686C8D66F2}"/>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16" name="Freeform 15">
              <a:extLst>
                <a:ext uri="{FF2B5EF4-FFF2-40B4-BE49-F238E27FC236}">
                  <a16:creationId xmlns:a16="http://schemas.microsoft.com/office/drawing/2014/main" id="{DCBCC570-67B4-834A-BD7A-4A77AA290CC5}"/>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sp>
        <p:nvSpPr>
          <p:cNvPr id="2" name="Rectangle 1">
            <a:extLst>
              <a:ext uri="{FF2B5EF4-FFF2-40B4-BE49-F238E27FC236}">
                <a16:creationId xmlns:a16="http://schemas.microsoft.com/office/drawing/2014/main" id="{9EFA3298-7FC1-5548-9F81-64937AC42EC6}"/>
              </a:ext>
            </a:extLst>
          </p:cNvPr>
          <p:cNvSpPr/>
          <p:nvPr userDrawn="1"/>
        </p:nvSpPr>
        <p:spPr>
          <a:xfrm>
            <a:off x="0" y="5647991"/>
            <a:ext cx="973290" cy="20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a:extLst>
              <a:ext uri="{FF2B5EF4-FFF2-40B4-BE49-F238E27FC236}">
                <a16:creationId xmlns:a16="http://schemas.microsoft.com/office/drawing/2014/main" id="{BEA52628-6F84-8C43-AB11-FEC583CBC488}"/>
              </a:ext>
            </a:extLst>
          </p:cNvPr>
          <p:cNvSpPr/>
          <p:nvPr userDrawn="1"/>
        </p:nvSpPr>
        <p:spPr>
          <a:xfrm>
            <a:off x="0" y="6186279"/>
            <a:ext cx="973290" cy="20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 Placeholder 7">
            <a:extLst>
              <a:ext uri="{FF2B5EF4-FFF2-40B4-BE49-F238E27FC236}">
                <a16:creationId xmlns:a16="http://schemas.microsoft.com/office/drawing/2014/main" id="{093A48C6-BAF4-C24C-927C-1277EFA8D063}"/>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3607775210"/>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ext and Image (half screen) 07">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9" name="Freeform 8">
            <a:extLst>
              <a:ext uri="{FF2B5EF4-FFF2-40B4-BE49-F238E27FC236}">
                <a16:creationId xmlns:a16="http://schemas.microsoft.com/office/drawing/2014/main" id="{A47FC6CD-AA14-4D49-9723-6E8098A42BDE}"/>
              </a:ext>
            </a:extLst>
          </p:cNvPr>
          <p:cNvSpPr/>
          <p:nvPr userDrawn="1"/>
        </p:nvSpPr>
        <p:spPr>
          <a:xfrm>
            <a:off x="1089126" y="5113958"/>
            <a:ext cx="4705493" cy="1997697"/>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tx2"/>
          </a:solidFill>
          <a:ln w="6350" cap="flat">
            <a:noFill/>
            <a:prstDash val="solid"/>
            <a:miter/>
          </a:ln>
        </p:spPr>
        <p:txBody>
          <a:bodyPr rtlCol="0" anchor="ctr"/>
          <a:lstStyle/>
          <a:p>
            <a:endParaRPr lang="en-GB"/>
          </a:p>
        </p:txBody>
      </p:sp>
      <p:sp>
        <p:nvSpPr>
          <p:cNvPr id="10" name="Rectangle 9">
            <a:extLst>
              <a:ext uri="{FF2B5EF4-FFF2-40B4-BE49-F238E27FC236}">
                <a16:creationId xmlns:a16="http://schemas.microsoft.com/office/drawing/2014/main" id="{B4A67683-0430-4240-B4B7-D18D14CA47BF}"/>
              </a:ext>
            </a:extLst>
          </p:cNvPr>
          <p:cNvSpPr/>
          <p:nvPr userDrawn="1"/>
        </p:nvSpPr>
        <p:spPr>
          <a:xfrm>
            <a:off x="-2933" y="5945277"/>
            <a:ext cx="1465659" cy="338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 Placeholder 7">
            <a:extLst>
              <a:ext uri="{FF2B5EF4-FFF2-40B4-BE49-F238E27FC236}">
                <a16:creationId xmlns:a16="http://schemas.microsoft.com/office/drawing/2014/main" id="{408EE555-3A54-004C-A759-75B8B80EEC63}"/>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222902201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Activity 01">
    <p:bg>
      <p:bgPr>
        <a:solidFill>
          <a:srgbClr val="0FEEB9"/>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rot="10800000" flipV="1">
            <a:off x="0" y="1"/>
            <a:ext cx="7786688" cy="6858000"/>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7123413" y="749300"/>
            <a:ext cx="4679121" cy="2019300"/>
          </a:xfrm>
        </p:spPr>
        <p:txBody>
          <a:bodyPr anchor="b" anchorCtr="0">
            <a:noAutofit/>
          </a:bodyPr>
          <a:lstStyle>
            <a:lvl1pPr algn="l">
              <a:lnSpc>
                <a:spcPct val="100000"/>
              </a:lnSpc>
              <a:defRPr sz="4000" baseline="0">
                <a:solidFill>
                  <a:srgbClr val="004050"/>
                </a:solidFill>
              </a:defRPr>
            </a:lvl1pPr>
          </a:lstStyle>
          <a:p>
            <a:r>
              <a:rPr lang="en-US" noProof="0"/>
              <a:t>Activity: </a:t>
            </a:r>
            <a:br>
              <a:rPr lang="en-US" noProof="0"/>
            </a:br>
            <a:r>
              <a:rPr lang="en-US" noProof="0"/>
              <a:t>Click to edit title</a:t>
            </a:r>
            <a:endParaRPr lang="en-GB" noProof="0"/>
          </a:p>
        </p:txBody>
      </p:sp>
      <p:sp>
        <p:nvSpPr>
          <p:cNvPr id="4" name="Text Placeholder 3"/>
          <p:cNvSpPr>
            <a:spLocks noGrp="1"/>
          </p:cNvSpPr>
          <p:nvPr>
            <p:ph type="body" sz="quarter" idx="10" hasCustomPrompt="1"/>
          </p:nvPr>
        </p:nvSpPr>
        <p:spPr>
          <a:xfrm>
            <a:off x="7123413" y="3201192"/>
            <a:ext cx="4679121" cy="709613"/>
          </a:xfrm>
        </p:spPr>
        <p:txBody>
          <a:bodyPr/>
          <a:lstStyle>
            <a:lvl1pPr>
              <a:lnSpc>
                <a:spcPct val="100000"/>
              </a:lnSpc>
              <a:defRPr b="1" baseline="0"/>
            </a:lvl1pPr>
          </a:lstStyle>
          <a:p>
            <a:pPr lvl="0"/>
            <a:r>
              <a:rPr lang="en-US"/>
              <a:t>Click to edit instructions</a:t>
            </a:r>
          </a:p>
        </p:txBody>
      </p:sp>
      <p:pic>
        <p:nvPicPr>
          <p:cNvPr id="9"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69739" y="377825"/>
            <a:ext cx="738525" cy="522000"/>
          </a:xfrm>
          <a:prstGeom prst="rect">
            <a:avLst/>
          </a:prstGeom>
        </p:spPr>
      </p:pic>
      <p:sp>
        <p:nvSpPr>
          <p:cNvPr id="10" name="Freeform 9">
            <a:extLst>
              <a:ext uri="{FF2B5EF4-FFF2-40B4-BE49-F238E27FC236}">
                <a16:creationId xmlns:a16="http://schemas.microsoft.com/office/drawing/2014/main" id="{56887D20-DCD6-8E49-BF31-8F4C2FCCD421}"/>
              </a:ext>
            </a:extLst>
          </p:cNvPr>
          <p:cNvSpPr/>
          <p:nvPr userDrawn="1"/>
        </p:nvSpPr>
        <p:spPr>
          <a:xfrm>
            <a:off x="3094978" y="2463017"/>
            <a:ext cx="3525956" cy="4061544"/>
          </a:xfrm>
          <a:custGeom>
            <a:avLst/>
            <a:gdLst>
              <a:gd name="connsiteX0" fmla="*/ 1008895 w 1003300"/>
              <a:gd name="connsiteY0" fmla="*/ 731076 h 1155700"/>
              <a:gd name="connsiteX1" fmla="*/ 581921 w 1003300"/>
              <a:gd name="connsiteY1" fmla="*/ 1157986 h 1155700"/>
              <a:gd name="connsiteX2" fmla="*/ 581921 w 1003300"/>
              <a:gd name="connsiteY2" fmla="*/ 932371 h 1155700"/>
              <a:gd name="connsiteX3" fmla="*/ 565728 w 1003300"/>
              <a:gd name="connsiteY3" fmla="*/ 932371 h 1155700"/>
              <a:gd name="connsiteX4" fmla="*/ 485337 w 1003300"/>
              <a:gd name="connsiteY4" fmla="*/ 923163 h 1155700"/>
              <a:gd name="connsiteX5" fmla="*/ 405454 w 1003300"/>
              <a:gd name="connsiteY5" fmla="*/ 877824 h 1155700"/>
              <a:gd name="connsiteX6" fmla="*/ 306585 w 1003300"/>
              <a:gd name="connsiteY6" fmla="*/ 784035 h 1155700"/>
              <a:gd name="connsiteX7" fmla="*/ 114497 w 1003300"/>
              <a:gd name="connsiteY7" fmla="*/ 591312 h 1155700"/>
              <a:gd name="connsiteX8" fmla="*/ 29534 w 1003300"/>
              <a:gd name="connsiteY8" fmla="*/ 484251 h 1155700"/>
              <a:gd name="connsiteX9" fmla="*/ 7500 w 1003300"/>
              <a:gd name="connsiteY9" fmla="*/ 408051 h 1155700"/>
              <a:gd name="connsiteX10" fmla="*/ 452 w 1003300"/>
              <a:gd name="connsiteY10" fmla="*/ 282766 h 1155700"/>
              <a:gd name="connsiteX11" fmla="*/ 452 w 1003300"/>
              <a:gd name="connsiteY11" fmla="*/ 10668 h 1155700"/>
              <a:gd name="connsiteX12" fmla="*/ 452 w 1003300"/>
              <a:gd name="connsiteY12" fmla="*/ 1333 h 1155700"/>
              <a:gd name="connsiteX13" fmla="*/ 201937 w 1003300"/>
              <a:gd name="connsiteY13" fmla="*/ 203200 h 1155700"/>
              <a:gd name="connsiteX14" fmla="*/ 405137 w 1003300"/>
              <a:gd name="connsiteY14" fmla="*/ 0 h 1155700"/>
              <a:gd name="connsiteX15" fmla="*/ 405137 w 1003300"/>
              <a:gd name="connsiteY15" fmla="*/ 527876 h 1155700"/>
              <a:gd name="connsiteX16" fmla="*/ 573221 w 1003300"/>
              <a:gd name="connsiteY16" fmla="*/ 527876 h 1155700"/>
              <a:gd name="connsiteX17" fmla="*/ 581984 w 1003300"/>
              <a:gd name="connsiteY17" fmla="*/ 518732 h 1155700"/>
              <a:gd name="connsiteX18" fmla="*/ 581984 w 1003300"/>
              <a:gd name="connsiteY18" fmla="*/ 303975 h 1155700"/>
              <a:gd name="connsiteX19" fmla="*/ 1008895 w 1003300"/>
              <a:gd name="connsiteY19" fmla="*/ 731076 h 1155700"/>
              <a:gd name="connsiteX20" fmla="*/ 649929 w 1003300"/>
              <a:gd name="connsiteY20" fmla="*/ 864426 h 1155700"/>
              <a:gd name="connsiteX21" fmla="*/ 649929 w 1003300"/>
              <a:gd name="connsiteY21" fmla="*/ 991807 h 1155700"/>
              <a:gd name="connsiteX22" fmla="*/ 911359 w 1003300"/>
              <a:gd name="connsiteY22" fmla="*/ 730568 h 1155700"/>
              <a:gd name="connsiteX23" fmla="*/ 649231 w 1003300"/>
              <a:gd name="connsiteY23" fmla="*/ 468376 h 1155700"/>
              <a:gd name="connsiteX24" fmla="*/ 649231 w 1003300"/>
              <a:gd name="connsiteY24" fmla="*/ 595693 h 1155700"/>
              <a:gd name="connsiteX25" fmla="*/ 216732 w 1003300"/>
              <a:gd name="connsiteY25" fmla="*/ 595693 h 1155700"/>
              <a:gd name="connsiteX26" fmla="*/ 221558 w 1003300"/>
              <a:gd name="connsiteY26" fmla="*/ 601091 h 1155700"/>
              <a:gd name="connsiteX27" fmla="*/ 427870 w 1003300"/>
              <a:gd name="connsiteY27" fmla="*/ 807720 h 1155700"/>
              <a:gd name="connsiteX28" fmla="*/ 542170 w 1003300"/>
              <a:gd name="connsiteY28" fmla="*/ 862457 h 1155700"/>
              <a:gd name="connsiteX29" fmla="*/ 624720 w 1003300"/>
              <a:gd name="connsiteY29" fmla="*/ 864426 h 1155700"/>
              <a:gd name="connsiteX30" fmla="*/ 649929 w 1003300"/>
              <a:gd name="connsiteY30" fmla="*/ 864426 h 1155700"/>
              <a:gd name="connsiteX31" fmla="*/ 68523 w 1003300"/>
              <a:gd name="connsiteY31" fmla="*/ 162941 h 1155700"/>
              <a:gd name="connsiteX32" fmla="*/ 68142 w 1003300"/>
              <a:gd name="connsiteY32" fmla="*/ 168275 h 1155700"/>
              <a:gd name="connsiteX33" fmla="*/ 68460 w 1003300"/>
              <a:gd name="connsiteY33" fmla="*/ 339725 h 1155700"/>
              <a:gd name="connsiteX34" fmla="*/ 75318 w 1003300"/>
              <a:gd name="connsiteY34" fmla="*/ 411162 h 1155700"/>
              <a:gd name="connsiteX35" fmla="*/ 127325 w 1003300"/>
              <a:gd name="connsiteY35" fmla="*/ 494665 h 1155700"/>
              <a:gd name="connsiteX36" fmla="*/ 203207 w 1003300"/>
              <a:gd name="connsiteY36" fmla="*/ 521780 h 1155700"/>
              <a:gd name="connsiteX37" fmla="*/ 333889 w 1003300"/>
              <a:gd name="connsiteY37" fmla="*/ 527558 h 1155700"/>
              <a:gd name="connsiteX38" fmla="*/ 336937 w 1003300"/>
              <a:gd name="connsiteY38" fmla="*/ 526732 h 1155700"/>
              <a:gd name="connsiteX39" fmla="*/ 336938 w 1003300"/>
              <a:gd name="connsiteY39" fmla="*/ 162243 h 1155700"/>
              <a:gd name="connsiteX40" fmla="*/ 202508 w 1003300"/>
              <a:gd name="connsiteY40" fmla="*/ 295021 h 115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03300" h="1155700">
                <a:moveTo>
                  <a:pt x="1008895" y="731076"/>
                </a:moveTo>
                <a:lnTo>
                  <a:pt x="581921" y="1157986"/>
                </a:lnTo>
                <a:lnTo>
                  <a:pt x="581921" y="932371"/>
                </a:lnTo>
                <a:lnTo>
                  <a:pt x="565728" y="932371"/>
                </a:lnTo>
                <a:cubicBezTo>
                  <a:pt x="538636" y="932998"/>
                  <a:pt x="511586" y="929900"/>
                  <a:pt x="485337" y="923163"/>
                </a:cubicBezTo>
                <a:cubicBezTo>
                  <a:pt x="455495" y="914588"/>
                  <a:pt x="428116" y="899048"/>
                  <a:pt x="405454" y="877824"/>
                </a:cubicBezTo>
                <a:cubicBezTo>
                  <a:pt x="371736" y="847407"/>
                  <a:pt x="338843" y="815975"/>
                  <a:pt x="306585" y="784035"/>
                </a:cubicBezTo>
                <a:cubicBezTo>
                  <a:pt x="242111" y="720238"/>
                  <a:pt x="178082" y="655997"/>
                  <a:pt x="114497" y="591312"/>
                </a:cubicBezTo>
                <a:cubicBezTo>
                  <a:pt x="82430" y="558737"/>
                  <a:pt x="52140" y="524510"/>
                  <a:pt x="29534" y="484251"/>
                </a:cubicBezTo>
                <a:cubicBezTo>
                  <a:pt x="16810" y="460725"/>
                  <a:pt x="9295" y="434737"/>
                  <a:pt x="7500" y="408051"/>
                </a:cubicBezTo>
                <a:cubicBezTo>
                  <a:pt x="3944" y="366395"/>
                  <a:pt x="1150" y="324548"/>
                  <a:pt x="452" y="282766"/>
                </a:cubicBezTo>
                <a:cubicBezTo>
                  <a:pt x="-565" y="192087"/>
                  <a:pt x="452" y="101346"/>
                  <a:pt x="452" y="10668"/>
                </a:cubicBezTo>
                <a:lnTo>
                  <a:pt x="452" y="1333"/>
                </a:lnTo>
                <a:cubicBezTo>
                  <a:pt x="67952" y="68961"/>
                  <a:pt x="134817" y="135890"/>
                  <a:pt x="201937" y="203200"/>
                </a:cubicBezTo>
                <a:lnTo>
                  <a:pt x="405137" y="0"/>
                </a:lnTo>
                <a:lnTo>
                  <a:pt x="405137" y="527876"/>
                </a:lnTo>
                <a:cubicBezTo>
                  <a:pt x="408185" y="527876"/>
                  <a:pt x="519818" y="527876"/>
                  <a:pt x="573221" y="527876"/>
                </a:cubicBezTo>
                <a:cubicBezTo>
                  <a:pt x="580524" y="527876"/>
                  <a:pt x="581984" y="525463"/>
                  <a:pt x="581984" y="518732"/>
                </a:cubicBezTo>
                <a:cubicBezTo>
                  <a:pt x="581984" y="449516"/>
                  <a:pt x="581984" y="305435"/>
                  <a:pt x="581984" y="303975"/>
                </a:cubicBezTo>
                <a:cubicBezTo>
                  <a:pt x="580778" y="304292"/>
                  <a:pt x="1010038" y="732028"/>
                  <a:pt x="1008895" y="731076"/>
                </a:cubicBezTo>
                <a:close/>
                <a:moveTo>
                  <a:pt x="649929" y="864426"/>
                </a:moveTo>
                <a:lnTo>
                  <a:pt x="649929" y="991807"/>
                </a:lnTo>
                <a:cubicBezTo>
                  <a:pt x="737601" y="904092"/>
                  <a:pt x="824745" y="817012"/>
                  <a:pt x="911359" y="730568"/>
                </a:cubicBezTo>
                <a:lnTo>
                  <a:pt x="649231" y="468376"/>
                </a:lnTo>
                <a:lnTo>
                  <a:pt x="649231" y="595693"/>
                </a:lnTo>
                <a:lnTo>
                  <a:pt x="216732" y="595693"/>
                </a:lnTo>
                <a:cubicBezTo>
                  <a:pt x="218955" y="598170"/>
                  <a:pt x="220162" y="599757"/>
                  <a:pt x="221558" y="601091"/>
                </a:cubicBezTo>
                <a:cubicBezTo>
                  <a:pt x="290265" y="669967"/>
                  <a:pt x="359036" y="738844"/>
                  <a:pt x="427870" y="807720"/>
                </a:cubicBezTo>
                <a:cubicBezTo>
                  <a:pt x="459620" y="839470"/>
                  <a:pt x="496894" y="859473"/>
                  <a:pt x="542170" y="862457"/>
                </a:cubicBezTo>
                <a:cubicBezTo>
                  <a:pt x="569665" y="864235"/>
                  <a:pt x="597288" y="863854"/>
                  <a:pt x="624720" y="864426"/>
                </a:cubicBezTo>
                <a:cubicBezTo>
                  <a:pt x="632721" y="864553"/>
                  <a:pt x="640404" y="864426"/>
                  <a:pt x="649929" y="864426"/>
                </a:cubicBezTo>
                <a:close/>
                <a:moveTo>
                  <a:pt x="68523" y="162941"/>
                </a:moveTo>
                <a:cubicBezTo>
                  <a:pt x="68523" y="164402"/>
                  <a:pt x="68142" y="166370"/>
                  <a:pt x="68142" y="168275"/>
                </a:cubicBezTo>
                <a:cubicBezTo>
                  <a:pt x="68142" y="225425"/>
                  <a:pt x="67507" y="282575"/>
                  <a:pt x="68460" y="339725"/>
                </a:cubicBezTo>
                <a:cubicBezTo>
                  <a:pt x="68770" y="363686"/>
                  <a:pt x="71064" y="387580"/>
                  <a:pt x="75318" y="411162"/>
                </a:cubicBezTo>
                <a:cubicBezTo>
                  <a:pt x="81668" y="445326"/>
                  <a:pt x="97289" y="474662"/>
                  <a:pt x="127325" y="494665"/>
                </a:cubicBezTo>
                <a:cubicBezTo>
                  <a:pt x="150463" y="508873"/>
                  <a:pt x="176305" y="518107"/>
                  <a:pt x="203207" y="521780"/>
                </a:cubicBezTo>
                <a:cubicBezTo>
                  <a:pt x="246514" y="529273"/>
                  <a:pt x="290265" y="527621"/>
                  <a:pt x="333889" y="527558"/>
                </a:cubicBezTo>
                <a:cubicBezTo>
                  <a:pt x="334936" y="527411"/>
                  <a:pt x="335960" y="527133"/>
                  <a:pt x="336937" y="526732"/>
                </a:cubicBezTo>
                <a:lnTo>
                  <a:pt x="336938" y="162243"/>
                </a:lnTo>
                <a:lnTo>
                  <a:pt x="202508" y="295021"/>
                </a:lnTo>
                <a:close/>
              </a:path>
            </a:pathLst>
          </a:custGeom>
          <a:solidFill>
            <a:schemeClr val="bg1"/>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2786887003"/>
      </p:ext>
    </p:extLst>
  </p:cSld>
  <p:clrMapOvr>
    <a:masterClrMapping/>
  </p:clrMapOvr>
  <p:extLst>
    <p:ext uri="{DCECCB84-F9BA-43D5-87BE-67443E8EF086}">
      <p15:sldGuideLst xmlns:p15="http://schemas.microsoft.com/office/powerpoint/2012/main">
        <p15:guide id="1" pos="3840" userDrawn="1">
          <p15:clr>
            <a:srgbClr val="FBAE40"/>
          </p15:clr>
        </p15:guide>
        <p15:guide id="2" orient="horz" pos="1457" userDrawn="1">
          <p15:clr>
            <a:srgbClr val="FBAE40"/>
          </p15:clr>
        </p15:guide>
        <p15:guide id="3" orient="horz" pos="3635" userDrawn="1">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Activity 02">
    <p:bg>
      <p:bgPr>
        <a:solidFill>
          <a:schemeClr val="tx2"/>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C501B5F-7F27-C545-9905-2C0F709E4BFB}"/>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1"/>
            <a:ext cx="8565454" cy="6858001"/>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7123413" y="749300"/>
            <a:ext cx="4679121" cy="2019300"/>
          </a:xfrm>
        </p:spPr>
        <p:txBody>
          <a:bodyPr anchor="b" anchorCtr="0">
            <a:noAutofit/>
          </a:bodyPr>
          <a:lstStyle>
            <a:lvl1pPr algn="l">
              <a:lnSpc>
                <a:spcPct val="100000"/>
              </a:lnSpc>
              <a:defRPr sz="4000" baseline="0">
                <a:solidFill>
                  <a:srgbClr val="004050"/>
                </a:solidFill>
              </a:defRPr>
            </a:lvl1pPr>
          </a:lstStyle>
          <a:p>
            <a:r>
              <a:rPr lang="en-US" noProof="0"/>
              <a:t>Activity: </a:t>
            </a:r>
            <a:br>
              <a:rPr lang="en-US" noProof="0"/>
            </a:br>
            <a:r>
              <a:rPr lang="en-US" noProof="0"/>
              <a:t>Click to edit title</a:t>
            </a:r>
            <a:endParaRPr lang="en-GB" noProof="0"/>
          </a:p>
        </p:txBody>
      </p:sp>
      <p:sp>
        <p:nvSpPr>
          <p:cNvPr id="4" name="Text Placeholder 3"/>
          <p:cNvSpPr>
            <a:spLocks noGrp="1"/>
          </p:cNvSpPr>
          <p:nvPr>
            <p:ph type="body" sz="quarter" idx="10" hasCustomPrompt="1"/>
          </p:nvPr>
        </p:nvSpPr>
        <p:spPr>
          <a:xfrm>
            <a:off x="7123413" y="3201192"/>
            <a:ext cx="4679121" cy="709613"/>
          </a:xfrm>
        </p:spPr>
        <p:txBody>
          <a:bodyPr/>
          <a:lstStyle>
            <a:lvl1pPr>
              <a:lnSpc>
                <a:spcPct val="100000"/>
              </a:lnSpc>
              <a:defRPr b="1" baseline="0"/>
            </a:lvl1pPr>
          </a:lstStyle>
          <a:p>
            <a:pPr lvl="0"/>
            <a:r>
              <a:rPr lang="en-US"/>
              <a:t>Click to edit instructions</a:t>
            </a:r>
          </a:p>
        </p:txBody>
      </p:sp>
      <p:pic>
        <p:nvPicPr>
          <p:cNvPr id="9"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69739" y="377825"/>
            <a:ext cx="738525" cy="522000"/>
          </a:xfrm>
          <a:prstGeom prst="rect">
            <a:avLst/>
          </a:prstGeom>
        </p:spPr>
      </p:pic>
      <p:sp>
        <p:nvSpPr>
          <p:cNvPr id="10" name="Freeform 9">
            <a:extLst>
              <a:ext uri="{FF2B5EF4-FFF2-40B4-BE49-F238E27FC236}">
                <a16:creationId xmlns:a16="http://schemas.microsoft.com/office/drawing/2014/main" id="{56887D20-DCD6-8E49-BF31-8F4C2FCCD421}"/>
              </a:ext>
            </a:extLst>
          </p:cNvPr>
          <p:cNvSpPr/>
          <p:nvPr userDrawn="1"/>
        </p:nvSpPr>
        <p:spPr>
          <a:xfrm>
            <a:off x="3094978" y="2463017"/>
            <a:ext cx="3525956" cy="4061544"/>
          </a:xfrm>
          <a:custGeom>
            <a:avLst/>
            <a:gdLst>
              <a:gd name="connsiteX0" fmla="*/ 1008895 w 1003300"/>
              <a:gd name="connsiteY0" fmla="*/ 731076 h 1155700"/>
              <a:gd name="connsiteX1" fmla="*/ 581921 w 1003300"/>
              <a:gd name="connsiteY1" fmla="*/ 1157986 h 1155700"/>
              <a:gd name="connsiteX2" fmla="*/ 581921 w 1003300"/>
              <a:gd name="connsiteY2" fmla="*/ 932371 h 1155700"/>
              <a:gd name="connsiteX3" fmla="*/ 565728 w 1003300"/>
              <a:gd name="connsiteY3" fmla="*/ 932371 h 1155700"/>
              <a:gd name="connsiteX4" fmla="*/ 485337 w 1003300"/>
              <a:gd name="connsiteY4" fmla="*/ 923163 h 1155700"/>
              <a:gd name="connsiteX5" fmla="*/ 405454 w 1003300"/>
              <a:gd name="connsiteY5" fmla="*/ 877824 h 1155700"/>
              <a:gd name="connsiteX6" fmla="*/ 306585 w 1003300"/>
              <a:gd name="connsiteY6" fmla="*/ 784035 h 1155700"/>
              <a:gd name="connsiteX7" fmla="*/ 114497 w 1003300"/>
              <a:gd name="connsiteY7" fmla="*/ 591312 h 1155700"/>
              <a:gd name="connsiteX8" fmla="*/ 29534 w 1003300"/>
              <a:gd name="connsiteY8" fmla="*/ 484251 h 1155700"/>
              <a:gd name="connsiteX9" fmla="*/ 7500 w 1003300"/>
              <a:gd name="connsiteY9" fmla="*/ 408051 h 1155700"/>
              <a:gd name="connsiteX10" fmla="*/ 452 w 1003300"/>
              <a:gd name="connsiteY10" fmla="*/ 282766 h 1155700"/>
              <a:gd name="connsiteX11" fmla="*/ 452 w 1003300"/>
              <a:gd name="connsiteY11" fmla="*/ 10668 h 1155700"/>
              <a:gd name="connsiteX12" fmla="*/ 452 w 1003300"/>
              <a:gd name="connsiteY12" fmla="*/ 1333 h 1155700"/>
              <a:gd name="connsiteX13" fmla="*/ 201937 w 1003300"/>
              <a:gd name="connsiteY13" fmla="*/ 203200 h 1155700"/>
              <a:gd name="connsiteX14" fmla="*/ 405137 w 1003300"/>
              <a:gd name="connsiteY14" fmla="*/ 0 h 1155700"/>
              <a:gd name="connsiteX15" fmla="*/ 405137 w 1003300"/>
              <a:gd name="connsiteY15" fmla="*/ 527876 h 1155700"/>
              <a:gd name="connsiteX16" fmla="*/ 573221 w 1003300"/>
              <a:gd name="connsiteY16" fmla="*/ 527876 h 1155700"/>
              <a:gd name="connsiteX17" fmla="*/ 581984 w 1003300"/>
              <a:gd name="connsiteY17" fmla="*/ 518732 h 1155700"/>
              <a:gd name="connsiteX18" fmla="*/ 581984 w 1003300"/>
              <a:gd name="connsiteY18" fmla="*/ 303975 h 1155700"/>
              <a:gd name="connsiteX19" fmla="*/ 1008895 w 1003300"/>
              <a:gd name="connsiteY19" fmla="*/ 731076 h 1155700"/>
              <a:gd name="connsiteX20" fmla="*/ 649929 w 1003300"/>
              <a:gd name="connsiteY20" fmla="*/ 864426 h 1155700"/>
              <a:gd name="connsiteX21" fmla="*/ 649929 w 1003300"/>
              <a:gd name="connsiteY21" fmla="*/ 991807 h 1155700"/>
              <a:gd name="connsiteX22" fmla="*/ 911359 w 1003300"/>
              <a:gd name="connsiteY22" fmla="*/ 730568 h 1155700"/>
              <a:gd name="connsiteX23" fmla="*/ 649231 w 1003300"/>
              <a:gd name="connsiteY23" fmla="*/ 468376 h 1155700"/>
              <a:gd name="connsiteX24" fmla="*/ 649231 w 1003300"/>
              <a:gd name="connsiteY24" fmla="*/ 595693 h 1155700"/>
              <a:gd name="connsiteX25" fmla="*/ 216732 w 1003300"/>
              <a:gd name="connsiteY25" fmla="*/ 595693 h 1155700"/>
              <a:gd name="connsiteX26" fmla="*/ 221558 w 1003300"/>
              <a:gd name="connsiteY26" fmla="*/ 601091 h 1155700"/>
              <a:gd name="connsiteX27" fmla="*/ 427870 w 1003300"/>
              <a:gd name="connsiteY27" fmla="*/ 807720 h 1155700"/>
              <a:gd name="connsiteX28" fmla="*/ 542170 w 1003300"/>
              <a:gd name="connsiteY28" fmla="*/ 862457 h 1155700"/>
              <a:gd name="connsiteX29" fmla="*/ 624720 w 1003300"/>
              <a:gd name="connsiteY29" fmla="*/ 864426 h 1155700"/>
              <a:gd name="connsiteX30" fmla="*/ 649929 w 1003300"/>
              <a:gd name="connsiteY30" fmla="*/ 864426 h 1155700"/>
              <a:gd name="connsiteX31" fmla="*/ 68523 w 1003300"/>
              <a:gd name="connsiteY31" fmla="*/ 162941 h 1155700"/>
              <a:gd name="connsiteX32" fmla="*/ 68142 w 1003300"/>
              <a:gd name="connsiteY32" fmla="*/ 168275 h 1155700"/>
              <a:gd name="connsiteX33" fmla="*/ 68460 w 1003300"/>
              <a:gd name="connsiteY33" fmla="*/ 339725 h 1155700"/>
              <a:gd name="connsiteX34" fmla="*/ 75318 w 1003300"/>
              <a:gd name="connsiteY34" fmla="*/ 411162 h 1155700"/>
              <a:gd name="connsiteX35" fmla="*/ 127325 w 1003300"/>
              <a:gd name="connsiteY35" fmla="*/ 494665 h 1155700"/>
              <a:gd name="connsiteX36" fmla="*/ 203207 w 1003300"/>
              <a:gd name="connsiteY36" fmla="*/ 521780 h 1155700"/>
              <a:gd name="connsiteX37" fmla="*/ 333889 w 1003300"/>
              <a:gd name="connsiteY37" fmla="*/ 527558 h 1155700"/>
              <a:gd name="connsiteX38" fmla="*/ 336937 w 1003300"/>
              <a:gd name="connsiteY38" fmla="*/ 526732 h 1155700"/>
              <a:gd name="connsiteX39" fmla="*/ 336938 w 1003300"/>
              <a:gd name="connsiteY39" fmla="*/ 162243 h 1155700"/>
              <a:gd name="connsiteX40" fmla="*/ 202508 w 1003300"/>
              <a:gd name="connsiteY40" fmla="*/ 295021 h 115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03300" h="1155700">
                <a:moveTo>
                  <a:pt x="1008895" y="731076"/>
                </a:moveTo>
                <a:lnTo>
                  <a:pt x="581921" y="1157986"/>
                </a:lnTo>
                <a:lnTo>
                  <a:pt x="581921" y="932371"/>
                </a:lnTo>
                <a:lnTo>
                  <a:pt x="565728" y="932371"/>
                </a:lnTo>
                <a:cubicBezTo>
                  <a:pt x="538636" y="932998"/>
                  <a:pt x="511586" y="929900"/>
                  <a:pt x="485337" y="923163"/>
                </a:cubicBezTo>
                <a:cubicBezTo>
                  <a:pt x="455495" y="914588"/>
                  <a:pt x="428116" y="899048"/>
                  <a:pt x="405454" y="877824"/>
                </a:cubicBezTo>
                <a:cubicBezTo>
                  <a:pt x="371736" y="847407"/>
                  <a:pt x="338843" y="815975"/>
                  <a:pt x="306585" y="784035"/>
                </a:cubicBezTo>
                <a:cubicBezTo>
                  <a:pt x="242111" y="720238"/>
                  <a:pt x="178082" y="655997"/>
                  <a:pt x="114497" y="591312"/>
                </a:cubicBezTo>
                <a:cubicBezTo>
                  <a:pt x="82430" y="558737"/>
                  <a:pt x="52140" y="524510"/>
                  <a:pt x="29534" y="484251"/>
                </a:cubicBezTo>
                <a:cubicBezTo>
                  <a:pt x="16810" y="460725"/>
                  <a:pt x="9295" y="434737"/>
                  <a:pt x="7500" y="408051"/>
                </a:cubicBezTo>
                <a:cubicBezTo>
                  <a:pt x="3944" y="366395"/>
                  <a:pt x="1150" y="324548"/>
                  <a:pt x="452" y="282766"/>
                </a:cubicBezTo>
                <a:cubicBezTo>
                  <a:pt x="-565" y="192087"/>
                  <a:pt x="452" y="101346"/>
                  <a:pt x="452" y="10668"/>
                </a:cubicBezTo>
                <a:lnTo>
                  <a:pt x="452" y="1333"/>
                </a:lnTo>
                <a:cubicBezTo>
                  <a:pt x="67952" y="68961"/>
                  <a:pt x="134817" y="135890"/>
                  <a:pt x="201937" y="203200"/>
                </a:cubicBezTo>
                <a:lnTo>
                  <a:pt x="405137" y="0"/>
                </a:lnTo>
                <a:lnTo>
                  <a:pt x="405137" y="527876"/>
                </a:lnTo>
                <a:cubicBezTo>
                  <a:pt x="408185" y="527876"/>
                  <a:pt x="519818" y="527876"/>
                  <a:pt x="573221" y="527876"/>
                </a:cubicBezTo>
                <a:cubicBezTo>
                  <a:pt x="580524" y="527876"/>
                  <a:pt x="581984" y="525463"/>
                  <a:pt x="581984" y="518732"/>
                </a:cubicBezTo>
                <a:cubicBezTo>
                  <a:pt x="581984" y="449516"/>
                  <a:pt x="581984" y="305435"/>
                  <a:pt x="581984" y="303975"/>
                </a:cubicBezTo>
                <a:cubicBezTo>
                  <a:pt x="580778" y="304292"/>
                  <a:pt x="1010038" y="732028"/>
                  <a:pt x="1008895" y="731076"/>
                </a:cubicBezTo>
                <a:close/>
                <a:moveTo>
                  <a:pt x="649929" y="864426"/>
                </a:moveTo>
                <a:lnTo>
                  <a:pt x="649929" y="991807"/>
                </a:lnTo>
                <a:cubicBezTo>
                  <a:pt x="737601" y="904092"/>
                  <a:pt x="824745" y="817012"/>
                  <a:pt x="911359" y="730568"/>
                </a:cubicBezTo>
                <a:lnTo>
                  <a:pt x="649231" y="468376"/>
                </a:lnTo>
                <a:lnTo>
                  <a:pt x="649231" y="595693"/>
                </a:lnTo>
                <a:lnTo>
                  <a:pt x="216732" y="595693"/>
                </a:lnTo>
                <a:cubicBezTo>
                  <a:pt x="218955" y="598170"/>
                  <a:pt x="220162" y="599757"/>
                  <a:pt x="221558" y="601091"/>
                </a:cubicBezTo>
                <a:cubicBezTo>
                  <a:pt x="290265" y="669967"/>
                  <a:pt x="359036" y="738844"/>
                  <a:pt x="427870" y="807720"/>
                </a:cubicBezTo>
                <a:cubicBezTo>
                  <a:pt x="459620" y="839470"/>
                  <a:pt x="496894" y="859473"/>
                  <a:pt x="542170" y="862457"/>
                </a:cubicBezTo>
                <a:cubicBezTo>
                  <a:pt x="569665" y="864235"/>
                  <a:pt x="597288" y="863854"/>
                  <a:pt x="624720" y="864426"/>
                </a:cubicBezTo>
                <a:cubicBezTo>
                  <a:pt x="632721" y="864553"/>
                  <a:pt x="640404" y="864426"/>
                  <a:pt x="649929" y="864426"/>
                </a:cubicBezTo>
                <a:close/>
                <a:moveTo>
                  <a:pt x="68523" y="162941"/>
                </a:moveTo>
                <a:cubicBezTo>
                  <a:pt x="68523" y="164402"/>
                  <a:pt x="68142" y="166370"/>
                  <a:pt x="68142" y="168275"/>
                </a:cubicBezTo>
                <a:cubicBezTo>
                  <a:pt x="68142" y="225425"/>
                  <a:pt x="67507" y="282575"/>
                  <a:pt x="68460" y="339725"/>
                </a:cubicBezTo>
                <a:cubicBezTo>
                  <a:pt x="68770" y="363686"/>
                  <a:pt x="71064" y="387580"/>
                  <a:pt x="75318" y="411162"/>
                </a:cubicBezTo>
                <a:cubicBezTo>
                  <a:pt x="81668" y="445326"/>
                  <a:pt x="97289" y="474662"/>
                  <a:pt x="127325" y="494665"/>
                </a:cubicBezTo>
                <a:cubicBezTo>
                  <a:pt x="150463" y="508873"/>
                  <a:pt x="176305" y="518107"/>
                  <a:pt x="203207" y="521780"/>
                </a:cubicBezTo>
                <a:cubicBezTo>
                  <a:pt x="246514" y="529273"/>
                  <a:pt x="290265" y="527621"/>
                  <a:pt x="333889" y="527558"/>
                </a:cubicBezTo>
                <a:cubicBezTo>
                  <a:pt x="334936" y="527411"/>
                  <a:pt x="335960" y="527133"/>
                  <a:pt x="336937" y="526732"/>
                </a:cubicBezTo>
                <a:lnTo>
                  <a:pt x="336938" y="162243"/>
                </a:lnTo>
                <a:lnTo>
                  <a:pt x="202508" y="295021"/>
                </a:lnTo>
                <a:close/>
              </a:path>
            </a:pathLst>
          </a:custGeom>
          <a:solidFill>
            <a:schemeClr val="bg1"/>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1058105461"/>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uotone right 01">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219200" y="0"/>
            <a:ext cx="10972800" cy="6858000"/>
          </a:xfrm>
          <a:prstGeom prst="rect">
            <a:avLst/>
          </a:prstGeom>
        </p:spPr>
      </p:pic>
      <p:sp>
        <p:nvSpPr>
          <p:cNvPr id="5" name="Rectangle 4">
            <a:extLst>
              <a:ext uri="{FF2B5EF4-FFF2-40B4-BE49-F238E27FC236}">
                <a16:creationId xmlns:a16="http://schemas.microsoft.com/office/drawing/2014/main" id="{C22D86F5-179E-D147-BF5E-ABFEDC5ED59C}"/>
              </a:ext>
            </a:extLst>
          </p:cNvPr>
          <p:cNvSpPr/>
          <p:nvPr userDrawn="1"/>
        </p:nvSpPr>
        <p:spPr>
          <a:xfrm>
            <a:off x="0" y="0"/>
            <a:ext cx="6096000"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solidFill>
                <a:srgbClr val="004050"/>
              </a:solidFill>
            </a:endParaRPr>
          </a:p>
        </p:txBody>
      </p:sp>
      <p:sp>
        <p:nvSpPr>
          <p:cNvPr id="9" name="Text Placeholder 12">
            <a:extLst>
              <a:ext uri="{FF2B5EF4-FFF2-40B4-BE49-F238E27FC236}">
                <a16:creationId xmlns:a16="http://schemas.microsoft.com/office/drawing/2014/main" id="{F11DA741-1567-F44E-A776-54AE0772553A}"/>
              </a:ext>
            </a:extLst>
          </p:cNvPr>
          <p:cNvSpPr>
            <a:spLocks noGrp="1"/>
          </p:cNvSpPr>
          <p:nvPr>
            <p:ph type="body" sz="quarter" idx="14"/>
          </p:nvPr>
        </p:nvSpPr>
        <p:spPr>
          <a:xfrm>
            <a:off x="373063" y="1138011"/>
            <a:ext cx="5521711" cy="5121387"/>
          </a:xfrm>
        </p:spPr>
        <p:txBody>
          <a:bodyPr/>
          <a:lstStyle>
            <a:lvl1pPr marL="0" indent="0">
              <a:lnSpc>
                <a:spcPts val="4600"/>
              </a:lnSpc>
              <a:spcAft>
                <a:spcPts val="1800"/>
              </a:spcAft>
              <a:buNone/>
              <a:defRPr lang="en-US" sz="4200" b="0" i="0" kern="1200" dirty="0" smtClean="0">
                <a:solidFill>
                  <a:schemeClr val="bg1"/>
                </a:solidFill>
                <a:latin typeface="Krana Fat B" panose="00000B00000000000000" pitchFamily="50" charset="0"/>
                <a:ea typeface="+mn-ea"/>
                <a:cs typeface="Krana Fat B" panose="00000B00000000000000" pitchFamily="50" charset="0"/>
              </a:defRPr>
            </a:lvl1pPr>
            <a:lvl2pPr marL="0" marR="0" indent="0" algn="l" defTabSz="914377" rtl="0" eaLnBrk="1" fontAlgn="auto" latinLnBrk="0" hangingPunct="1">
              <a:lnSpc>
                <a:spcPts val="2000"/>
              </a:lnSpc>
              <a:spcBef>
                <a:spcPts val="0"/>
              </a:spcBef>
              <a:spcAft>
                <a:spcPts val="651"/>
              </a:spcAft>
              <a:buClrTx/>
              <a:buSzTx/>
              <a:buFont typeface="Arial" panose="020B0604020202020204" pitchFamily="34" charset="0"/>
              <a:buNone/>
              <a:tabLst/>
              <a:defRPr sz="1800">
                <a:solidFill>
                  <a:schemeClr val="bg1"/>
                </a:solidFill>
              </a:defRPr>
            </a:lvl2pPr>
            <a:lvl3pPr marL="0" indent="0">
              <a:buNone/>
              <a:defRPr sz="1200">
                <a:solidFill>
                  <a:schemeClr val="bg1"/>
                </a:solidFill>
              </a:defRPr>
            </a:lvl3pPr>
            <a:lvl4pPr marL="0" indent="0">
              <a:buNone/>
              <a:defRPr/>
            </a:lvl4pPr>
            <a:lvl5pPr marL="0" indent="0">
              <a:buNone/>
              <a:defRPr/>
            </a:lvl5pPr>
          </a:lstStyle>
          <a:p>
            <a:pPr lvl="0"/>
            <a:r>
              <a:rPr lang="en-US"/>
              <a:t>Click to edit Master text styles</a:t>
            </a:r>
          </a:p>
          <a:p>
            <a:pPr lvl="1"/>
            <a:r>
              <a:rPr lang="en-US"/>
              <a:t>Second level</a:t>
            </a:r>
          </a:p>
          <a:p>
            <a:pPr lvl="2"/>
            <a:r>
              <a:rPr lang="en-US"/>
              <a:t>Third level</a:t>
            </a:r>
          </a:p>
        </p:txBody>
      </p:sp>
      <p:pic>
        <p:nvPicPr>
          <p:cNvPr id="11" name="Picture 10">
            <a:extLst>
              <a:ext uri="{FF2B5EF4-FFF2-40B4-BE49-F238E27FC236}">
                <a16:creationId xmlns:a16="http://schemas.microsoft.com/office/drawing/2014/main" id="{2A067932-0DD7-6B4D-8A3C-BF2CA5D1ABF8}"/>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096000" y="4129397"/>
            <a:ext cx="3343877" cy="2728604"/>
          </a:xfrm>
          <a:prstGeom prst="rect">
            <a:avLst/>
          </a:prstGeom>
        </p:spPr>
      </p:pic>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4" cstate="email">
            <a:duotone>
              <a:schemeClr val="accent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296659214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Duotone right 02">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217303" y="0"/>
            <a:ext cx="10972800" cy="6858000"/>
          </a:xfrm>
          <a:prstGeom prst="rect">
            <a:avLst/>
          </a:prstGeom>
        </p:spPr>
      </p:pic>
      <p:sp>
        <p:nvSpPr>
          <p:cNvPr id="5" name="Rectangle 4">
            <a:extLst>
              <a:ext uri="{FF2B5EF4-FFF2-40B4-BE49-F238E27FC236}">
                <a16:creationId xmlns:a16="http://schemas.microsoft.com/office/drawing/2014/main" id="{C22D86F5-179E-D147-BF5E-ABFEDC5ED59C}"/>
              </a:ext>
            </a:extLst>
          </p:cNvPr>
          <p:cNvSpPr/>
          <p:nvPr userDrawn="1"/>
        </p:nvSpPr>
        <p:spPr>
          <a:xfrm>
            <a:off x="0" y="0"/>
            <a:ext cx="6096000"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solidFill>
                <a:schemeClr val="bg1"/>
              </a:solidFill>
            </a:endParaRPr>
          </a:p>
        </p:txBody>
      </p:sp>
      <p:sp>
        <p:nvSpPr>
          <p:cNvPr id="9" name="Text Placeholder 12">
            <a:extLst>
              <a:ext uri="{FF2B5EF4-FFF2-40B4-BE49-F238E27FC236}">
                <a16:creationId xmlns:a16="http://schemas.microsoft.com/office/drawing/2014/main" id="{F11DA741-1567-F44E-A776-54AE0772553A}"/>
              </a:ext>
            </a:extLst>
          </p:cNvPr>
          <p:cNvSpPr>
            <a:spLocks noGrp="1"/>
          </p:cNvSpPr>
          <p:nvPr>
            <p:ph type="body" sz="quarter" idx="14"/>
          </p:nvPr>
        </p:nvSpPr>
        <p:spPr>
          <a:xfrm>
            <a:off x="373063" y="1138011"/>
            <a:ext cx="5521711" cy="5121387"/>
          </a:xfrm>
        </p:spPr>
        <p:txBody>
          <a:bodyPr/>
          <a:lstStyle>
            <a:lvl1pPr marL="0" indent="0">
              <a:lnSpc>
                <a:spcPts val="4600"/>
              </a:lnSpc>
              <a:spcAft>
                <a:spcPts val="1800"/>
              </a:spcAft>
              <a:buNone/>
              <a:defRPr lang="en-US" sz="4200" b="0" i="0" kern="1200" dirty="0" smtClean="0">
                <a:solidFill>
                  <a:schemeClr val="bg1"/>
                </a:solidFill>
                <a:latin typeface="Krana Fat B" panose="00000B00000000000000" pitchFamily="50" charset="0"/>
                <a:ea typeface="+mn-ea"/>
                <a:cs typeface="Krana Fat B" panose="00000B00000000000000" pitchFamily="50" charset="0"/>
              </a:defRPr>
            </a:lvl1pPr>
            <a:lvl2pPr marL="0" marR="0" indent="0" algn="l" defTabSz="914377" rtl="0" eaLnBrk="1" fontAlgn="auto" latinLnBrk="0" hangingPunct="1">
              <a:lnSpc>
                <a:spcPts val="2000"/>
              </a:lnSpc>
              <a:spcBef>
                <a:spcPts val="0"/>
              </a:spcBef>
              <a:spcAft>
                <a:spcPts val="651"/>
              </a:spcAft>
              <a:buClrTx/>
              <a:buSzTx/>
              <a:buFont typeface="Arial" panose="020B0604020202020204" pitchFamily="34" charset="0"/>
              <a:buNone/>
              <a:tabLst/>
              <a:defRPr sz="1800">
                <a:solidFill>
                  <a:schemeClr val="bg1"/>
                </a:solidFill>
              </a:defRPr>
            </a:lvl2pPr>
            <a:lvl3pPr marL="0" indent="0">
              <a:buNone/>
              <a:defRPr sz="1200">
                <a:solidFill>
                  <a:schemeClr val="bg1"/>
                </a:solidFill>
              </a:defRPr>
            </a:lvl3pPr>
            <a:lvl4pPr marL="0" indent="0">
              <a:buNone/>
              <a:defRPr/>
            </a:lvl4pPr>
            <a:lvl5pPr marL="0" indent="0">
              <a:buNone/>
              <a:defRPr/>
            </a:lvl5pPr>
          </a:lstStyle>
          <a:p>
            <a:pPr lvl="0"/>
            <a:r>
              <a:rPr lang="en-US"/>
              <a:t>Click to edit Master text styles</a:t>
            </a:r>
          </a:p>
          <a:p>
            <a:pPr lvl="1"/>
            <a:r>
              <a:rPr lang="en-US"/>
              <a:t>Second level</a:t>
            </a:r>
          </a:p>
          <a:p>
            <a:pPr lvl="2"/>
            <a:r>
              <a:rPr lang="en-US"/>
              <a:t>Third level</a:t>
            </a:r>
          </a:p>
        </p:txBody>
      </p:sp>
      <p:pic>
        <p:nvPicPr>
          <p:cNvPr id="11" name="Picture 10">
            <a:extLst>
              <a:ext uri="{FF2B5EF4-FFF2-40B4-BE49-F238E27FC236}">
                <a16:creationId xmlns:a16="http://schemas.microsoft.com/office/drawing/2014/main" id="{2A067932-0DD7-6B4D-8A3C-BF2CA5D1ABF8}"/>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096000" y="4129397"/>
            <a:ext cx="3343877" cy="2728604"/>
          </a:xfrm>
          <a:prstGeom prst="rect">
            <a:avLst/>
          </a:prstGeom>
        </p:spPr>
      </p:pic>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4" cstate="email">
            <a:duotone>
              <a:schemeClr val="accent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177310108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Duotone right 03">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219200" y="0"/>
            <a:ext cx="10972800" cy="6858000"/>
          </a:xfrm>
          <a:prstGeom prst="rect">
            <a:avLst/>
          </a:prstGeom>
        </p:spPr>
      </p:pic>
      <p:sp>
        <p:nvSpPr>
          <p:cNvPr id="5" name="Rectangle 4">
            <a:extLst>
              <a:ext uri="{FF2B5EF4-FFF2-40B4-BE49-F238E27FC236}">
                <a16:creationId xmlns:a16="http://schemas.microsoft.com/office/drawing/2014/main" id="{C22D86F5-179E-D147-BF5E-ABFEDC5ED59C}"/>
              </a:ext>
            </a:extLst>
          </p:cNvPr>
          <p:cNvSpPr/>
          <p:nvPr userDrawn="1"/>
        </p:nvSpPr>
        <p:spPr>
          <a:xfrm>
            <a:off x="0" y="0"/>
            <a:ext cx="6096000"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solidFill>
                <a:srgbClr val="004050"/>
              </a:solidFill>
            </a:endParaRPr>
          </a:p>
        </p:txBody>
      </p:sp>
      <p:sp>
        <p:nvSpPr>
          <p:cNvPr id="9" name="Text Placeholder 12">
            <a:extLst>
              <a:ext uri="{FF2B5EF4-FFF2-40B4-BE49-F238E27FC236}">
                <a16:creationId xmlns:a16="http://schemas.microsoft.com/office/drawing/2014/main" id="{F11DA741-1567-F44E-A776-54AE0772553A}"/>
              </a:ext>
            </a:extLst>
          </p:cNvPr>
          <p:cNvSpPr>
            <a:spLocks noGrp="1"/>
          </p:cNvSpPr>
          <p:nvPr>
            <p:ph type="body" sz="quarter" idx="14"/>
          </p:nvPr>
        </p:nvSpPr>
        <p:spPr>
          <a:xfrm>
            <a:off x="373063" y="1138011"/>
            <a:ext cx="5521711" cy="5121387"/>
          </a:xfrm>
        </p:spPr>
        <p:txBody>
          <a:bodyPr/>
          <a:lstStyle>
            <a:lvl1pPr marL="0" indent="0">
              <a:lnSpc>
                <a:spcPts val="4600"/>
              </a:lnSpc>
              <a:spcAft>
                <a:spcPts val="1800"/>
              </a:spcAft>
              <a:buNone/>
              <a:defRPr lang="en-US" sz="4200" b="0" i="0" kern="1200" dirty="0" smtClean="0">
                <a:solidFill>
                  <a:schemeClr val="bg1"/>
                </a:solidFill>
                <a:latin typeface="Krana Fat B" panose="00000B00000000000000" pitchFamily="50" charset="0"/>
                <a:ea typeface="+mn-ea"/>
                <a:cs typeface="Krana Fat B" panose="00000B00000000000000" pitchFamily="50" charset="0"/>
              </a:defRPr>
            </a:lvl1pPr>
            <a:lvl2pPr marL="0" marR="0" indent="0" algn="l" defTabSz="914377" rtl="0" eaLnBrk="1" fontAlgn="auto" latinLnBrk="0" hangingPunct="1">
              <a:lnSpc>
                <a:spcPts val="2000"/>
              </a:lnSpc>
              <a:spcBef>
                <a:spcPts val="0"/>
              </a:spcBef>
              <a:spcAft>
                <a:spcPts val="651"/>
              </a:spcAft>
              <a:buClrTx/>
              <a:buSzTx/>
              <a:buFont typeface="Arial" panose="020B0604020202020204" pitchFamily="34" charset="0"/>
              <a:buNone/>
              <a:tabLst/>
              <a:defRPr sz="1800">
                <a:solidFill>
                  <a:schemeClr val="bg1"/>
                </a:solidFill>
              </a:defRPr>
            </a:lvl2pPr>
            <a:lvl3pPr marL="0" indent="0">
              <a:buNone/>
              <a:defRPr sz="1200">
                <a:solidFill>
                  <a:schemeClr val="bg1"/>
                </a:solidFill>
              </a:defRPr>
            </a:lvl3pPr>
            <a:lvl4pPr marL="0" indent="0">
              <a:buNone/>
              <a:defRPr/>
            </a:lvl4pPr>
            <a:lvl5pPr marL="0" indent="0">
              <a:buNone/>
              <a:defRPr/>
            </a:lvl5pPr>
          </a:lstStyle>
          <a:p>
            <a:pPr lvl="0"/>
            <a:r>
              <a:rPr lang="en-US"/>
              <a:t>Click to edit Master text styles</a:t>
            </a:r>
          </a:p>
          <a:p>
            <a:pPr lvl="1"/>
            <a:r>
              <a:rPr lang="en-US"/>
              <a:t>Second level</a:t>
            </a:r>
          </a:p>
          <a:p>
            <a:pPr lvl="2"/>
            <a:r>
              <a:rPr lang="en-US"/>
              <a:t>Third level</a:t>
            </a:r>
          </a:p>
        </p:txBody>
      </p:sp>
      <p:pic>
        <p:nvPicPr>
          <p:cNvPr id="11" name="Picture 10">
            <a:extLst>
              <a:ext uri="{FF2B5EF4-FFF2-40B4-BE49-F238E27FC236}">
                <a16:creationId xmlns:a16="http://schemas.microsoft.com/office/drawing/2014/main" id="{2A067932-0DD7-6B4D-8A3C-BF2CA5D1ABF8}"/>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096000" y="4129397"/>
            <a:ext cx="3343877" cy="2728604"/>
          </a:xfrm>
          <a:prstGeom prst="rect">
            <a:avLst/>
          </a:prstGeom>
        </p:spPr>
      </p:pic>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4" cstate="email">
            <a:duotone>
              <a:schemeClr val="accent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289109864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Duotone right 04">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219200" y="0"/>
            <a:ext cx="10972800" cy="6858000"/>
          </a:xfrm>
          <a:prstGeom prst="rect">
            <a:avLst/>
          </a:prstGeom>
        </p:spPr>
      </p:pic>
      <p:sp>
        <p:nvSpPr>
          <p:cNvPr id="5" name="Rectangle 4">
            <a:extLst>
              <a:ext uri="{FF2B5EF4-FFF2-40B4-BE49-F238E27FC236}">
                <a16:creationId xmlns:a16="http://schemas.microsoft.com/office/drawing/2014/main" id="{C22D86F5-179E-D147-BF5E-ABFEDC5ED59C}"/>
              </a:ext>
            </a:extLst>
          </p:cNvPr>
          <p:cNvSpPr/>
          <p:nvPr userDrawn="1"/>
        </p:nvSpPr>
        <p:spPr>
          <a:xfrm>
            <a:off x="0" y="0"/>
            <a:ext cx="6096000"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solidFill>
                <a:schemeClr val="bg1"/>
              </a:solidFill>
            </a:endParaRPr>
          </a:p>
        </p:txBody>
      </p:sp>
      <p:sp>
        <p:nvSpPr>
          <p:cNvPr id="9" name="Text Placeholder 12">
            <a:extLst>
              <a:ext uri="{FF2B5EF4-FFF2-40B4-BE49-F238E27FC236}">
                <a16:creationId xmlns:a16="http://schemas.microsoft.com/office/drawing/2014/main" id="{F11DA741-1567-F44E-A776-54AE0772553A}"/>
              </a:ext>
            </a:extLst>
          </p:cNvPr>
          <p:cNvSpPr>
            <a:spLocks noGrp="1"/>
          </p:cNvSpPr>
          <p:nvPr>
            <p:ph type="body" sz="quarter" idx="14"/>
          </p:nvPr>
        </p:nvSpPr>
        <p:spPr>
          <a:xfrm>
            <a:off x="373063" y="1138011"/>
            <a:ext cx="5521711" cy="5121387"/>
          </a:xfrm>
        </p:spPr>
        <p:txBody>
          <a:bodyPr/>
          <a:lstStyle>
            <a:lvl1pPr marL="0" indent="0">
              <a:lnSpc>
                <a:spcPts val="4600"/>
              </a:lnSpc>
              <a:spcAft>
                <a:spcPts val="1800"/>
              </a:spcAft>
              <a:buNone/>
              <a:defRPr lang="en-US" sz="4200" b="0" i="0" kern="1200" dirty="0" smtClean="0">
                <a:solidFill>
                  <a:schemeClr val="bg1"/>
                </a:solidFill>
                <a:latin typeface="Krana Fat B" panose="00000B00000000000000" pitchFamily="50" charset="0"/>
                <a:ea typeface="+mn-ea"/>
                <a:cs typeface="Krana Fat B" panose="00000B00000000000000" pitchFamily="50" charset="0"/>
              </a:defRPr>
            </a:lvl1pPr>
            <a:lvl2pPr marL="0" marR="0" indent="0" algn="l" defTabSz="914377" rtl="0" eaLnBrk="1" fontAlgn="auto" latinLnBrk="0" hangingPunct="1">
              <a:lnSpc>
                <a:spcPts val="2000"/>
              </a:lnSpc>
              <a:spcBef>
                <a:spcPts val="0"/>
              </a:spcBef>
              <a:spcAft>
                <a:spcPts val="651"/>
              </a:spcAft>
              <a:buClrTx/>
              <a:buSzTx/>
              <a:buFont typeface="Arial" panose="020B0604020202020204" pitchFamily="34" charset="0"/>
              <a:buNone/>
              <a:tabLst/>
              <a:defRPr sz="1800">
                <a:solidFill>
                  <a:schemeClr val="bg1"/>
                </a:solidFill>
              </a:defRPr>
            </a:lvl2pPr>
            <a:lvl3pPr marL="0" indent="0">
              <a:buNone/>
              <a:defRPr sz="1200">
                <a:solidFill>
                  <a:schemeClr val="bg1"/>
                </a:solidFill>
              </a:defRPr>
            </a:lvl3pPr>
            <a:lvl4pPr marL="0" indent="0">
              <a:buNone/>
              <a:defRPr/>
            </a:lvl4pPr>
            <a:lvl5pPr marL="0" indent="0">
              <a:buNone/>
              <a:defRPr/>
            </a:lvl5pPr>
          </a:lstStyle>
          <a:p>
            <a:pPr lvl="0"/>
            <a:r>
              <a:rPr lang="en-US"/>
              <a:t>Click to edit Master text styles</a:t>
            </a:r>
          </a:p>
          <a:p>
            <a:pPr lvl="1"/>
            <a:r>
              <a:rPr lang="en-US"/>
              <a:t>Second level</a:t>
            </a:r>
          </a:p>
          <a:p>
            <a:pPr lvl="2"/>
            <a:r>
              <a:rPr lang="en-US"/>
              <a:t>Third level</a:t>
            </a:r>
          </a:p>
        </p:txBody>
      </p:sp>
      <p:pic>
        <p:nvPicPr>
          <p:cNvPr id="11" name="Picture 10">
            <a:extLst>
              <a:ext uri="{FF2B5EF4-FFF2-40B4-BE49-F238E27FC236}">
                <a16:creationId xmlns:a16="http://schemas.microsoft.com/office/drawing/2014/main" id="{2A067932-0DD7-6B4D-8A3C-BF2CA5D1ABF8}"/>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096000" y="4129397"/>
            <a:ext cx="3343877" cy="2728604"/>
          </a:xfrm>
          <a:prstGeom prst="rect">
            <a:avLst/>
          </a:prstGeom>
        </p:spPr>
      </p:pic>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4" cstate="email">
            <a:duotone>
              <a:schemeClr val="accent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5959525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Housekeeping">
    <p:bg>
      <p:bgPr>
        <a:solidFill>
          <a:schemeClr val="tx1"/>
        </a:solidFill>
        <a:effectLst/>
      </p:bgPr>
    </p:bg>
    <p:spTree>
      <p:nvGrpSpPr>
        <p:cNvPr id="1" name=""/>
        <p:cNvGrpSpPr/>
        <p:nvPr/>
      </p:nvGrpSpPr>
      <p:grpSpPr>
        <a:xfrm>
          <a:off x="0" y="0"/>
          <a:ext cx="0" cy="0"/>
          <a:chOff x="0" y="0"/>
          <a:chExt cx="0" cy="0"/>
        </a:xfrm>
      </p:grpSpPr>
      <p:sp>
        <p:nvSpPr>
          <p:cNvPr id="12" name="object 3">
            <a:extLst>
              <a:ext uri="{FF2B5EF4-FFF2-40B4-BE49-F238E27FC236}">
                <a16:creationId xmlns:a16="http://schemas.microsoft.com/office/drawing/2014/main" id="{3344A4B7-0EC8-AD4A-8611-5B12AB419DC2}"/>
              </a:ext>
            </a:extLst>
          </p:cNvPr>
          <p:cNvSpPr/>
          <p:nvPr userDrawn="1"/>
        </p:nvSpPr>
        <p:spPr>
          <a:xfrm>
            <a:off x="0" y="1"/>
            <a:ext cx="11808125" cy="4657785"/>
          </a:xfrm>
          <a:custGeom>
            <a:avLst/>
            <a:gdLst/>
            <a:ahLst/>
            <a:cxnLst/>
            <a:rect l="l" t="t" r="r" b="b"/>
            <a:pathLst>
              <a:path w="15645765" h="6171565">
                <a:moveTo>
                  <a:pt x="12954792" y="0"/>
                </a:moveTo>
                <a:lnTo>
                  <a:pt x="9989330" y="0"/>
                </a:lnTo>
                <a:lnTo>
                  <a:pt x="11612737" y="1621505"/>
                </a:lnTo>
                <a:lnTo>
                  <a:pt x="11603898" y="1638231"/>
                </a:lnTo>
                <a:lnTo>
                  <a:pt x="0" y="1638231"/>
                </a:lnTo>
                <a:lnTo>
                  <a:pt x="0" y="3701600"/>
                </a:lnTo>
                <a:lnTo>
                  <a:pt x="11623393" y="3701600"/>
                </a:lnTo>
                <a:lnTo>
                  <a:pt x="9157358" y="6164994"/>
                </a:lnTo>
                <a:lnTo>
                  <a:pt x="9229199" y="6169201"/>
                </a:lnTo>
                <a:lnTo>
                  <a:pt x="9246778" y="6169604"/>
                </a:lnTo>
                <a:lnTo>
                  <a:pt x="12044487" y="6171255"/>
                </a:lnTo>
                <a:lnTo>
                  <a:pt x="12085365" y="6167625"/>
                </a:lnTo>
                <a:lnTo>
                  <a:pt x="12120998" y="6156469"/>
                </a:lnTo>
                <a:lnTo>
                  <a:pt x="12153240" y="6137640"/>
                </a:lnTo>
                <a:lnTo>
                  <a:pt x="12183945" y="6110993"/>
                </a:lnTo>
                <a:lnTo>
                  <a:pt x="15546143" y="2748262"/>
                </a:lnTo>
                <a:lnTo>
                  <a:pt x="15566761" y="2730440"/>
                </a:lnTo>
                <a:lnTo>
                  <a:pt x="15590311" y="2713899"/>
                </a:lnTo>
                <a:lnTo>
                  <a:pt x="15616627" y="2696820"/>
                </a:lnTo>
                <a:lnTo>
                  <a:pt x="15645546" y="2677383"/>
                </a:lnTo>
                <a:lnTo>
                  <a:pt x="15617183" y="2654144"/>
                </a:lnTo>
                <a:lnTo>
                  <a:pt x="15594873" y="2636172"/>
                </a:lnTo>
                <a:lnTo>
                  <a:pt x="15577002" y="2621305"/>
                </a:lnTo>
                <a:lnTo>
                  <a:pt x="15561955" y="2607381"/>
                </a:lnTo>
                <a:lnTo>
                  <a:pt x="12954792" y="0"/>
                </a:lnTo>
                <a:close/>
              </a:path>
            </a:pathLst>
          </a:custGeom>
          <a:solidFill>
            <a:schemeClr val="tx2"/>
          </a:solidFill>
        </p:spPr>
        <p:txBody>
          <a:bodyPr wrap="square" lIns="0" tIns="0" rIns="0" bIns="0" rtlCol="0"/>
          <a:lstStyle/>
          <a:p>
            <a:endParaRPr sz="1029"/>
          </a:p>
        </p:txBody>
      </p:sp>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3433681"/>
            <a:ext cx="5627171" cy="607967"/>
          </a:xfrm>
        </p:spPr>
        <p:txBody>
          <a:bodyPr anchor="t" anchorCtr="0">
            <a:noAutofit/>
          </a:bodyPr>
          <a:lstStyle>
            <a:lvl1pPr algn="l">
              <a:lnSpc>
                <a:spcPct val="100000"/>
              </a:lnSpc>
              <a:defRPr sz="4000" cap="all" baseline="0">
                <a:solidFill>
                  <a:schemeClr val="bg1"/>
                </a:solidFill>
              </a:defRPr>
            </a:lvl1pPr>
          </a:lstStyle>
          <a:p>
            <a:r>
              <a:rPr lang="en-US" noProof="0"/>
              <a:t>Housekeeping</a:t>
            </a:r>
            <a:endParaRPr lang="en-GB" noProof="0"/>
          </a:p>
        </p:txBody>
      </p:sp>
      <p:pic>
        <p:nvPicPr>
          <p:cNvPr id="6"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cstate="email">
            <a:duotone>
              <a:schemeClr val="accent2">
                <a:shade val="45000"/>
                <a:satMod val="135000"/>
              </a:schemeClr>
              <a:prstClr val="white"/>
            </a:duotone>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tretch>
            <a:fillRect/>
          </a:stretch>
        </p:blipFill>
        <p:spPr>
          <a:xfrm>
            <a:off x="269739" y="377825"/>
            <a:ext cx="738525" cy="522000"/>
          </a:xfrm>
          <a:prstGeom prst="rect">
            <a:avLst/>
          </a:prstGeom>
        </p:spPr>
      </p:pic>
      <p:sp>
        <p:nvSpPr>
          <p:cNvPr id="8" name="Text Placeholder 6">
            <a:extLst>
              <a:ext uri="{FF2B5EF4-FFF2-40B4-BE49-F238E27FC236}">
                <a16:creationId xmlns:a16="http://schemas.microsoft.com/office/drawing/2014/main" id="{EC1B3813-DD9D-954E-BE79-A994AB3AFD51}"/>
              </a:ext>
            </a:extLst>
          </p:cNvPr>
          <p:cNvSpPr>
            <a:spLocks noGrp="1"/>
          </p:cNvSpPr>
          <p:nvPr>
            <p:ph type="body" sz="quarter" idx="12" hasCustomPrompt="1"/>
          </p:nvPr>
        </p:nvSpPr>
        <p:spPr>
          <a:xfrm>
            <a:off x="384783" y="4333505"/>
            <a:ext cx="5627171" cy="1747940"/>
          </a:xfrm>
        </p:spPr>
        <p:txBody>
          <a:bodyPr/>
          <a:lstStyle>
            <a:lvl1pPr marL="342900" marR="0" indent="-342900" algn="l" defTabSz="914400" rtl="0" eaLnBrk="1" fontAlgn="auto" latinLnBrk="0" hangingPunct="1">
              <a:lnSpc>
                <a:spcPct val="100000"/>
              </a:lnSpc>
              <a:spcBef>
                <a:spcPts val="0"/>
              </a:spcBef>
              <a:spcAft>
                <a:spcPts val="600"/>
              </a:spcAft>
              <a:buClrTx/>
              <a:buSzPct val="115000"/>
              <a:buFont typeface="Arial" panose="020B0604020202020204" pitchFamily="34" charset="0"/>
              <a:buChar char="•"/>
              <a:tabLst/>
              <a:defRPr sz="2000" b="1" i="0" baseline="0">
                <a:solidFill>
                  <a:schemeClr val="bg1"/>
                </a:solidFill>
              </a:defRPr>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a:t>Edit text</a:t>
            </a:r>
          </a:p>
        </p:txBody>
      </p:sp>
    </p:spTree>
    <p:extLst>
      <p:ext uri="{BB962C8B-B14F-4D97-AF65-F5344CB8AC3E}">
        <p14:creationId xmlns:p14="http://schemas.microsoft.com/office/powerpoint/2010/main" val="427687933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Hope you enjoyed">
    <p:bg>
      <p:bgPr>
        <a:solidFill>
          <a:srgbClr val="09EDB8"/>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663440" y="0"/>
            <a:ext cx="7528560" cy="685800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grpSp>
        <p:nvGrpSpPr>
          <p:cNvPr id="4" name="Group 3"/>
          <p:cNvGrpSpPr/>
          <p:nvPr userDrawn="1"/>
        </p:nvGrpSpPr>
        <p:grpSpPr>
          <a:xfrm>
            <a:off x="-1698" y="3508800"/>
            <a:ext cx="7016130" cy="2425241"/>
            <a:chOff x="683" y="3508800"/>
            <a:chExt cx="7016130" cy="2425241"/>
          </a:xfrm>
          <a:solidFill>
            <a:srgbClr val="004050"/>
          </a:solidFill>
        </p:grpSpPr>
        <p:sp>
          <p:nvSpPr>
            <p:cNvPr id="25" name="Freeform 24">
              <a:extLst>
                <a:ext uri="{FF2B5EF4-FFF2-40B4-BE49-F238E27FC236}">
                  <a16:creationId xmlns:a16="http://schemas.microsoft.com/office/drawing/2014/main" id="{2F450B4C-241D-A544-BBEF-175E01D6A139}"/>
                </a:ext>
              </a:extLst>
            </p:cNvPr>
            <p:cNvSpPr/>
            <p:nvPr userDrawn="1"/>
          </p:nvSpPr>
          <p:spPr>
            <a:xfrm>
              <a:off x="683" y="3508800"/>
              <a:ext cx="5938619" cy="102700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566 w 1668566"/>
                <a:gd name="connsiteY0" fmla="*/ 248186 h 248186"/>
                <a:gd name="connsiteX1" fmla="*/ 1 w 1668566"/>
                <a:gd name="connsiteY1" fmla="*/ 248186 h 248186"/>
                <a:gd name="connsiteX2" fmla="*/ 229815 w 1668566"/>
                <a:gd name="connsiteY2" fmla="*/ 194032 h 248186"/>
                <a:gd name="connsiteX3" fmla="*/ 1522580 w 1668566"/>
                <a:gd name="connsiteY3" fmla="*/ 192497 h 248186"/>
                <a:gd name="connsiteX4" fmla="*/ 1375895 w 1668566"/>
                <a:gd name="connsiteY4" fmla="*/ 219 h 248186"/>
                <a:gd name="connsiteX5" fmla="*/ 1433934 w 1668566"/>
                <a:gd name="connsiteY5" fmla="*/ 219 h 248186"/>
                <a:gd name="connsiteX6" fmla="*/ 1454190 w 1668566"/>
                <a:gd name="connsiteY6" fmla="*/ 12347 h 248186"/>
                <a:gd name="connsiteX7" fmla="*/ 1518706 w 1668566"/>
                <a:gd name="connsiteY7" fmla="*/ 105057 h 248186"/>
                <a:gd name="connsiteX8" fmla="*/ 1662725 w 1668566"/>
                <a:gd name="connsiteY8" fmla="*/ 242090 h 248186"/>
                <a:gd name="connsiteX9" fmla="*/ 1667931 w 1668566"/>
                <a:gd name="connsiteY9" fmla="*/ 246535 h 248186"/>
                <a:gd name="connsiteX10" fmla="*/ 1668566 w 1668566"/>
                <a:gd name="connsiteY10" fmla="*/ 248186 h 248186"/>
                <a:gd name="connsiteX0" fmla="*/ 1440017 w 1440017"/>
                <a:gd name="connsiteY0" fmla="*/ 248186 h 248186"/>
                <a:gd name="connsiteX1" fmla="*/ 62 w 1440017"/>
                <a:gd name="connsiteY1" fmla="*/ 248186 h 248186"/>
                <a:gd name="connsiteX2" fmla="*/ 1266 w 1440017"/>
                <a:gd name="connsiteY2" fmla="*/ 194032 h 248186"/>
                <a:gd name="connsiteX3" fmla="*/ 1294031 w 1440017"/>
                <a:gd name="connsiteY3" fmla="*/ 192497 h 248186"/>
                <a:gd name="connsiteX4" fmla="*/ 1147346 w 1440017"/>
                <a:gd name="connsiteY4" fmla="*/ 219 h 248186"/>
                <a:gd name="connsiteX5" fmla="*/ 1205385 w 1440017"/>
                <a:gd name="connsiteY5" fmla="*/ 219 h 248186"/>
                <a:gd name="connsiteX6" fmla="*/ 1225641 w 1440017"/>
                <a:gd name="connsiteY6" fmla="*/ 12347 h 248186"/>
                <a:gd name="connsiteX7" fmla="*/ 1290157 w 1440017"/>
                <a:gd name="connsiteY7" fmla="*/ 105057 h 248186"/>
                <a:gd name="connsiteX8" fmla="*/ 1434176 w 1440017"/>
                <a:gd name="connsiteY8" fmla="*/ 242090 h 248186"/>
                <a:gd name="connsiteX9" fmla="*/ 1439382 w 1440017"/>
                <a:gd name="connsiteY9" fmla="*/ 246535 h 248186"/>
                <a:gd name="connsiteX10" fmla="*/ 1440017 w 1440017"/>
                <a:gd name="connsiteY10" fmla="*/ 248186 h 248186"/>
                <a:gd name="connsiteX0" fmla="*/ 1439987 w 1439987"/>
                <a:gd name="connsiteY0" fmla="*/ 248186 h 248186"/>
                <a:gd name="connsiteX1" fmla="*/ 32 w 1439987"/>
                <a:gd name="connsiteY1" fmla="*/ 248186 h 248186"/>
                <a:gd name="connsiteX2" fmla="*/ 3538 w 1439987"/>
                <a:gd name="connsiteY2" fmla="*/ 192881 h 248186"/>
                <a:gd name="connsiteX3" fmla="*/ 1294001 w 1439987"/>
                <a:gd name="connsiteY3" fmla="*/ 192497 h 248186"/>
                <a:gd name="connsiteX4" fmla="*/ 1147316 w 1439987"/>
                <a:gd name="connsiteY4" fmla="*/ 219 h 248186"/>
                <a:gd name="connsiteX5" fmla="*/ 1205355 w 1439987"/>
                <a:gd name="connsiteY5" fmla="*/ 219 h 248186"/>
                <a:gd name="connsiteX6" fmla="*/ 1225611 w 1439987"/>
                <a:gd name="connsiteY6" fmla="*/ 12347 h 248186"/>
                <a:gd name="connsiteX7" fmla="*/ 1290127 w 1439987"/>
                <a:gd name="connsiteY7" fmla="*/ 105057 h 248186"/>
                <a:gd name="connsiteX8" fmla="*/ 1434146 w 1439987"/>
                <a:gd name="connsiteY8" fmla="*/ 242090 h 248186"/>
                <a:gd name="connsiteX9" fmla="*/ 1439352 w 1439987"/>
                <a:gd name="connsiteY9" fmla="*/ 246535 h 248186"/>
                <a:gd name="connsiteX10" fmla="*/ 1439987 w 1439987"/>
                <a:gd name="connsiteY10" fmla="*/ 248186 h 248186"/>
                <a:gd name="connsiteX0" fmla="*/ 1436625 w 1436625"/>
                <a:gd name="connsiteY0" fmla="*/ 248186 h 248186"/>
                <a:gd name="connsiteX1" fmla="*/ 122 w 1436625"/>
                <a:gd name="connsiteY1" fmla="*/ 248186 h 248186"/>
                <a:gd name="connsiteX2" fmla="*/ 176 w 1436625"/>
                <a:gd name="connsiteY2" fmla="*/ 192881 h 248186"/>
                <a:gd name="connsiteX3" fmla="*/ 1290639 w 1436625"/>
                <a:gd name="connsiteY3" fmla="*/ 192497 h 248186"/>
                <a:gd name="connsiteX4" fmla="*/ 1143954 w 1436625"/>
                <a:gd name="connsiteY4" fmla="*/ 219 h 248186"/>
                <a:gd name="connsiteX5" fmla="*/ 1201993 w 1436625"/>
                <a:gd name="connsiteY5" fmla="*/ 219 h 248186"/>
                <a:gd name="connsiteX6" fmla="*/ 1222249 w 1436625"/>
                <a:gd name="connsiteY6" fmla="*/ 12347 h 248186"/>
                <a:gd name="connsiteX7" fmla="*/ 1286765 w 1436625"/>
                <a:gd name="connsiteY7" fmla="*/ 105057 h 248186"/>
                <a:gd name="connsiteX8" fmla="*/ 1430784 w 1436625"/>
                <a:gd name="connsiteY8" fmla="*/ 242090 h 248186"/>
                <a:gd name="connsiteX9" fmla="*/ 1435990 w 1436625"/>
                <a:gd name="connsiteY9" fmla="*/ 246535 h 248186"/>
                <a:gd name="connsiteX10" fmla="*/ 1436625 w 1436625"/>
                <a:gd name="connsiteY10" fmla="*/ 248186 h 248186"/>
                <a:gd name="connsiteX0" fmla="*/ 1436553 w 1436553"/>
                <a:gd name="connsiteY0" fmla="*/ 248186 h 248186"/>
                <a:gd name="connsiteX1" fmla="*/ 50 w 1436553"/>
                <a:gd name="connsiteY1" fmla="*/ 248186 h 248186"/>
                <a:gd name="connsiteX2" fmla="*/ 1830 w 1436553"/>
                <a:gd name="connsiteY2" fmla="*/ 192881 h 248186"/>
                <a:gd name="connsiteX3" fmla="*/ 1290567 w 1436553"/>
                <a:gd name="connsiteY3" fmla="*/ 192497 h 248186"/>
                <a:gd name="connsiteX4" fmla="*/ 1143882 w 1436553"/>
                <a:gd name="connsiteY4" fmla="*/ 219 h 248186"/>
                <a:gd name="connsiteX5" fmla="*/ 1201921 w 1436553"/>
                <a:gd name="connsiteY5" fmla="*/ 219 h 248186"/>
                <a:gd name="connsiteX6" fmla="*/ 1222177 w 1436553"/>
                <a:gd name="connsiteY6" fmla="*/ 12347 h 248186"/>
                <a:gd name="connsiteX7" fmla="*/ 1286693 w 1436553"/>
                <a:gd name="connsiteY7" fmla="*/ 105057 h 248186"/>
                <a:gd name="connsiteX8" fmla="*/ 1430712 w 1436553"/>
                <a:gd name="connsiteY8" fmla="*/ 242090 h 248186"/>
                <a:gd name="connsiteX9" fmla="*/ 1435918 w 1436553"/>
                <a:gd name="connsiteY9" fmla="*/ 246535 h 248186"/>
                <a:gd name="connsiteX10" fmla="*/ 1436553 w 1436553"/>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34899" h="248186">
                  <a:moveTo>
                    <a:pt x="1434899" y="248186"/>
                  </a:moveTo>
                  <a:lnTo>
                    <a:pt x="122" y="248186"/>
                  </a:lnTo>
                  <a:cubicBezTo>
                    <a:pt x="-319" y="229623"/>
                    <a:pt x="617" y="211444"/>
                    <a:pt x="176" y="192881"/>
                  </a:cubicBezTo>
                  <a:lnTo>
                    <a:pt x="1288913" y="192497"/>
                  </a:lnTo>
                  <a:cubicBezTo>
                    <a:pt x="1231064" y="134140"/>
                    <a:pt x="1177788" y="74768"/>
                    <a:pt x="1142228" y="219"/>
                  </a:cubicBezTo>
                  <a:cubicBezTo>
                    <a:pt x="1162611" y="219"/>
                    <a:pt x="1181471" y="854"/>
                    <a:pt x="1200267" y="219"/>
                  </a:cubicBezTo>
                  <a:cubicBezTo>
                    <a:pt x="1209059" y="-1141"/>
                    <a:pt x="1217571" y="3956"/>
                    <a:pt x="1220523" y="12347"/>
                  </a:cubicBezTo>
                  <a:cubicBezTo>
                    <a:pt x="1238085" y="45816"/>
                    <a:pt x="1259758" y="76961"/>
                    <a:pt x="1285039" y="105057"/>
                  </a:cubicBezTo>
                  <a:cubicBezTo>
                    <a:pt x="1328667" y="155126"/>
                    <a:pt x="1376883" y="201004"/>
                    <a:pt x="1429058" y="242090"/>
                  </a:cubicBezTo>
                  <a:cubicBezTo>
                    <a:pt x="1430836" y="243551"/>
                    <a:pt x="1432613" y="245011"/>
                    <a:pt x="1434264" y="246535"/>
                  </a:cubicBezTo>
                  <a:cubicBezTo>
                    <a:pt x="1434582" y="246599"/>
                    <a:pt x="1434582" y="247170"/>
                    <a:pt x="1434899" y="248186"/>
                  </a:cubicBezTo>
                  <a:close/>
                </a:path>
              </a:pathLst>
            </a:custGeom>
            <a:grpFill/>
            <a:ln w="6350" cap="flat">
              <a:noFill/>
              <a:prstDash val="solid"/>
              <a:miter/>
            </a:ln>
          </p:spPr>
          <p:txBody>
            <a:bodyPr rtlCol="0" anchor="ctr"/>
            <a:lstStyle/>
            <a:p>
              <a:endParaRPr lang="en-GB"/>
            </a:p>
          </p:txBody>
        </p:sp>
        <p:sp>
          <p:nvSpPr>
            <p:cNvPr id="26" name="Freeform 25">
              <a:extLst>
                <a:ext uri="{FF2B5EF4-FFF2-40B4-BE49-F238E27FC236}">
                  <a16:creationId xmlns:a16="http://schemas.microsoft.com/office/drawing/2014/main" id="{17BA7C41-EA1C-2F4D-90C7-EC472AB85B8A}"/>
                </a:ext>
              </a:extLst>
            </p:cNvPr>
            <p:cNvSpPr/>
            <p:nvPr userDrawn="1"/>
          </p:nvSpPr>
          <p:spPr>
            <a:xfrm>
              <a:off x="5439970" y="3509181"/>
              <a:ext cx="1576843" cy="2417447"/>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7" name="Freeform 26">
              <a:extLst>
                <a:ext uri="{FF2B5EF4-FFF2-40B4-BE49-F238E27FC236}">
                  <a16:creationId xmlns:a16="http://schemas.microsoft.com/office/drawing/2014/main" id="{2F450B4C-241D-A544-BBEF-175E01D6A139}"/>
                </a:ext>
              </a:extLst>
            </p:cNvPr>
            <p:cNvSpPr/>
            <p:nvPr userDrawn="1"/>
          </p:nvSpPr>
          <p:spPr>
            <a:xfrm flipV="1">
              <a:off x="683" y="4907035"/>
              <a:ext cx="5938619" cy="102700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566 w 1668566"/>
                <a:gd name="connsiteY0" fmla="*/ 248186 h 248186"/>
                <a:gd name="connsiteX1" fmla="*/ 1 w 1668566"/>
                <a:gd name="connsiteY1" fmla="*/ 248186 h 248186"/>
                <a:gd name="connsiteX2" fmla="*/ 229815 w 1668566"/>
                <a:gd name="connsiteY2" fmla="*/ 194032 h 248186"/>
                <a:gd name="connsiteX3" fmla="*/ 1522580 w 1668566"/>
                <a:gd name="connsiteY3" fmla="*/ 192497 h 248186"/>
                <a:gd name="connsiteX4" fmla="*/ 1375895 w 1668566"/>
                <a:gd name="connsiteY4" fmla="*/ 219 h 248186"/>
                <a:gd name="connsiteX5" fmla="*/ 1433934 w 1668566"/>
                <a:gd name="connsiteY5" fmla="*/ 219 h 248186"/>
                <a:gd name="connsiteX6" fmla="*/ 1454190 w 1668566"/>
                <a:gd name="connsiteY6" fmla="*/ 12347 h 248186"/>
                <a:gd name="connsiteX7" fmla="*/ 1518706 w 1668566"/>
                <a:gd name="connsiteY7" fmla="*/ 105057 h 248186"/>
                <a:gd name="connsiteX8" fmla="*/ 1662725 w 1668566"/>
                <a:gd name="connsiteY8" fmla="*/ 242090 h 248186"/>
                <a:gd name="connsiteX9" fmla="*/ 1667931 w 1668566"/>
                <a:gd name="connsiteY9" fmla="*/ 246535 h 248186"/>
                <a:gd name="connsiteX10" fmla="*/ 1668566 w 1668566"/>
                <a:gd name="connsiteY10" fmla="*/ 248186 h 248186"/>
                <a:gd name="connsiteX0" fmla="*/ 1440017 w 1440017"/>
                <a:gd name="connsiteY0" fmla="*/ 248186 h 248186"/>
                <a:gd name="connsiteX1" fmla="*/ 62 w 1440017"/>
                <a:gd name="connsiteY1" fmla="*/ 248186 h 248186"/>
                <a:gd name="connsiteX2" fmla="*/ 1266 w 1440017"/>
                <a:gd name="connsiteY2" fmla="*/ 194032 h 248186"/>
                <a:gd name="connsiteX3" fmla="*/ 1294031 w 1440017"/>
                <a:gd name="connsiteY3" fmla="*/ 192497 h 248186"/>
                <a:gd name="connsiteX4" fmla="*/ 1147346 w 1440017"/>
                <a:gd name="connsiteY4" fmla="*/ 219 h 248186"/>
                <a:gd name="connsiteX5" fmla="*/ 1205385 w 1440017"/>
                <a:gd name="connsiteY5" fmla="*/ 219 h 248186"/>
                <a:gd name="connsiteX6" fmla="*/ 1225641 w 1440017"/>
                <a:gd name="connsiteY6" fmla="*/ 12347 h 248186"/>
                <a:gd name="connsiteX7" fmla="*/ 1290157 w 1440017"/>
                <a:gd name="connsiteY7" fmla="*/ 105057 h 248186"/>
                <a:gd name="connsiteX8" fmla="*/ 1434176 w 1440017"/>
                <a:gd name="connsiteY8" fmla="*/ 242090 h 248186"/>
                <a:gd name="connsiteX9" fmla="*/ 1439382 w 1440017"/>
                <a:gd name="connsiteY9" fmla="*/ 246535 h 248186"/>
                <a:gd name="connsiteX10" fmla="*/ 1440017 w 1440017"/>
                <a:gd name="connsiteY10" fmla="*/ 248186 h 248186"/>
                <a:gd name="connsiteX0" fmla="*/ 1439987 w 1439987"/>
                <a:gd name="connsiteY0" fmla="*/ 248186 h 248186"/>
                <a:gd name="connsiteX1" fmla="*/ 32 w 1439987"/>
                <a:gd name="connsiteY1" fmla="*/ 248186 h 248186"/>
                <a:gd name="connsiteX2" fmla="*/ 3538 w 1439987"/>
                <a:gd name="connsiteY2" fmla="*/ 192881 h 248186"/>
                <a:gd name="connsiteX3" fmla="*/ 1294001 w 1439987"/>
                <a:gd name="connsiteY3" fmla="*/ 192497 h 248186"/>
                <a:gd name="connsiteX4" fmla="*/ 1147316 w 1439987"/>
                <a:gd name="connsiteY4" fmla="*/ 219 h 248186"/>
                <a:gd name="connsiteX5" fmla="*/ 1205355 w 1439987"/>
                <a:gd name="connsiteY5" fmla="*/ 219 h 248186"/>
                <a:gd name="connsiteX6" fmla="*/ 1225611 w 1439987"/>
                <a:gd name="connsiteY6" fmla="*/ 12347 h 248186"/>
                <a:gd name="connsiteX7" fmla="*/ 1290127 w 1439987"/>
                <a:gd name="connsiteY7" fmla="*/ 105057 h 248186"/>
                <a:gd name="connsiteX8" fmla="*/ 1434146 w 1439987"/>
                <a:gd name="connsiteY8" fmla="*/ 242090 h 248186"/>
                <a:gd name="connsiteX9" fmla="*/ 1439352 w 1439987"/>
                <a:gd name="connsiteY9" fmla="*/ 246535 h 248186"/>
                <a:gd name="connsiteX10" fmla="*/ 1439987 w 1439987"/>
                <a:gd name="connsiteY10" fmla="*/ 248186 h 248186"/>
                <a:gd name="connsiteX0" fmla="*/ 1436625 w 1436625"/>
                <a:gd name="connsiteY0" fmla="*/ 248186 h 248186"/>
                <a:gd name="connsiteX1" fmla="*/ 122 w 1436625"/>
                <a:gd name="connsiteY1" fmla="*/ 248186 h 248186"/>
                <a:gd name="connsiteX2" fmla="*/ 176 w 1436625"/>
                <a:gd name="connsiteY2" fmla="*/ 192881 h 248186"/>
                <a:gd name="connsiteX3" fmla="*/ 1290639 w 1436625"/>
                <a:gd name="connsiteY3" fmla="*/ 192497 h 248186"/>
                <a:gd name="connsiteX4" fmla="*/ 1143954 w 1436625"/>
                <a:gd name="connsiteY4" fmla="*/ 219 h 248186"/>
                <a:gd name="connsiteX5" fmla="*/ 1201993 w 1436625"/>
                <a:gd name="connsiteY5" fmla="*/ 219 h 248186"/>
                <a:gd name="connsiteX6" fmla="*/ 1222249 w 1436625"/>
                <a:gd name="connsiteY6" fmla="*/ 12347 h 248186"/>
                <a:gd name="connsiteX7" fmla="*/ 1286765 w 1436625"/>
                <a:gd name="connsiteY7" fmla="*/ 105057 h 248186"/>
                <a:gd name="connsiteX8" fmla="*/ 1430784 w 1436625"/>
                <a:gd name="connsiteY8" fmla="*/ 242090 h 248186"/>
                <a:gd name="connsiteX9" fmla="*/ 1435990 w 1436625"/>
                <a:gd name="connsiteY9" fmla="*/ 246535 h 248186"/>
                <a:gd name="connsiteX10" fmla="*/ 1436625 w 1436625"/>
                <a:gd name="connsiteY10" fmla="*/ 248186 h 248186"/>
                <a:gd name="connsiteX0" fmla="*/ 1436553 w 1436553"/>
                <a:gd name="connsiteY0" fmla="*/ 248186 h 248186"/>
                <a:gd name="connsiteX1" fmla="*/ 50 w 1436553"/>
                <a:gd name="connsiteY1" fmla="*/ 248186 h 248186"/>
                <a:gd name="connsiteX2" fmla="*/ 1830 w 1436553"/>
                <a:gd name="connsiteY2" fmla="*/ 192881 h 248186"/>
                <a:gd name="connsiteX3" fmla="*/ 1290567 w 1436553"/>
                <a:gd name="connsiteY3" fmla="*/ 192497 h 248186"/>
                <a:gd name="connsiteX4" fmla="*/ 1143882 w 1436553"/>
                <a:gd name="connsiteY4" fmla="*/ 219 h 248186"/>
                <a:gd name="connsiteX5" fmla="*/ 1201921 w 1436553"/>
                <a:gd name="connsiteY5" fmla="*/ 219 h 248186"/>
                <a:gd name="connsiteX6" fmla="*/ 1222177 w 1436553"/>
                <a:gd name="connsiteY6" fmla="*/ 12347 h 248186"/>
                <a:gd name="connsiteX7" fmla="*/ 1286693 w 1436553"/>
                <a:gd name="connsiteY7" fmla="*/ 105057 h 248186"/>
                <a:gd name="connsiteX8" fmla="*/ 1430712 w 1436553"/>
                <a:gd name="connsiteY8" fmla="*/ 242090 h 248186"/>
                <a:gd name="connsiteX9" fmla="*/ 1435918 w 1436553"/>
                <a:gd name="connsiteY9" fmla="*/ 246535 h 248186"/>
                <a:gd name="connsiteX10" fmla="*/ 1436553 w 1436553"/>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34899" h="248186">
                  <a:moveTo>
                    <a:pt x="1434899" y="248186"/>
                  </a:moveTo>
                  <a:lnTo>
                    <a:pt x="122" y="248186"/>
                  </a:lnTo>
                  <a:cubicBezTo>
                    <a:pt x="-319" y="229623"/>
                    <a:pt x="617" y="211444"/>
                    <a:pt x="176" y="192881"/>
                  </a:cubicBezTo>
                  <a:lnTo>
                    <a:pt x="1288913" y="192497"/>
                  </a:lnTo>
                  <a:cubicBezTo>
                    <a:pt x="1231064" y="134140"/>
                    <a:pt x="1177788" y="74768"/>
                    <a:pt x="1142228" y="219"/>
                  </a:cubicBezTo>
                  <a:cubicBezTo>
                    <a:pt x="1162611" y="219"/>
                    <a:pt x="1181471" y="854"/>
                    <a:pt x="1200267" y="219"/>
                  </a:cubicBezTo>
                  <a:cubicBezTo>
                    <a:pt x="1209059" y="-1141"/>
                    <a:pt x="1217571" y="3956"/>
                    <a:pt x="1220523" y="12347"/>
                  </a:cubicBezTo>
                  <a:cubicBezTo>
                    <a:pt x="1238085" y="45816"/>
                    <a:pt x="1259758" y="76961"/>
                    <a:pt x="1285039" y="105057"/>
                  </a:cubicBezTo>
                  <a:cubicBezTo>
                    <a:pt x="1328667" y="155126"/>
                    <a:pt x="1376883" y="201004"/>
                    <a:pt x="1429058" y="242090"/>
                  </a:cubicBezTo>
                  <a:cubicBezTo>
                    <a:pt x="1430836" y="243551"/>
                    <a:pt x="1432613" y="245011"/>
                    <a:pt x="1434264" y="246535"/>
                  </a:cubicBezTo>
                  <a:cubicBezTo>
                    <a:pt x="1434582" y="246599"/>
                    <a:pt x="1434582" y="247170"/>
                    <a:pt x="1434899" y="248186"/>
                  </a:cubicBezTo>
                  <a:close/>
                </a:path>
              </a:pathLst>
            </a:custGeom>
            <a:grpFill/>
            <a:ln w="6350" cap="flat">
              <a:noFill/>
              <a:prstDash val="solid"/>
              <a:miter/>
            </a:ln>
          </p:spPr>
          <p:txBody>
            <a:bodyPr rtlCol="0" anchor="ctr"/>
            <a:lstStyle/>
            <a:p>
              <a:endParaRPr lang="en-GB"/>
            </a:p>
          </p:txBody>
        </p:sp>
      </p:grpSp>
      <p:sp>
        <p:nvSpPr>
          <p:cNvPr id="10" name="TextBox 9">
            <a:extLst>
              <a:ext uri="{FF2B5EF4-FFF2-40B4-BE49-F238E27FC236}">
                <a16:creationId xmlns:a16="http://schemas.microsoft.com/office/drawing/2014/main" id="{17F25977-2A6E-5145-88F9-CD120C50E0D7}"/>
              </a:ext>
            </a:extLst>
          </p:cNvPr>
          <p:cNvSpPr txBox="1"/>
          <p:nvPr userDrawn="1"/>
        </p:nvSpPr>
        <p:spPr>
          <a:xfrm>
            <a:off x="385300" y="2576109"/>
            <a:ext cx="3138017" cy="1650480"/>
          </a:xfrm>
          <a:prstGeom prst="rect">
            <a:avLst/>
          </a:prstGeom>
        </p:spPr>
        <p:txBody>
          <a:bodyPr vert="horz" wrap="square" lIns="0" tIns="0" rIns="0" bIns="0" rtlCol="0" anchor="b" anchorCtr="0">
            <a:normAutofit/>
          </a:bodyPr>
          <a:lstStyle/>
          <a:p>
            <a:pPr algn="l"/>
            <a:r>
              <a:rPr lang="en-GB" sz="4000">
                <a:latin typeface="+mj-lt"/>
              </a:rPr>
              <a:t>THANK YOU</a:t>
            </a:r>
          </a:p>
        </p:txBody>
      </p:sp>
      <p:sp>
        <p:nvSpPr>
          <p:cNvPr id="11" name="TextBox 10">
            <a:extLst>
              <a:ext uri="{FF2B5EF4-FFF2-40B4-BE49-F238E27FC236}">
                <a16:creationId xmlns:a16="http://schemas.microsoft.com/office/drawing/2014/main" id="{C213F3E8-EBA2-2742-9898-726D280D25C7}"/>
              </a:ext>
            </a:extLst>
          </p:cNvPr>
          <p:cNvSpPr txBox="1"/>
          <p:nvPr userDrawn="1"/>
        </p:nvSpPr>
        <p:spPr>
          <a:xfrm>
            <a:off x="385300" y="5306004"/>
            <a:ext cx="3356386" cy="628037"/>
          </a:xfrm>
          <a:prstGeom prst="rect">
            <a:avLst/>
          </a:prstGeom>
        </p:spPr>
        <p:txBody>
          <a:bodyPr vert="horz" wrap="square" lIns="0" tIns="0" rIns="0" bIns="0" rtlCol="0" anchor="t" anchorCtr="0">
            <a:norm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GB"/>
              <a:t>Hope you enjoyed this learning journey.</a:t>
            </a:r>
          </a:p>
          <a:p>
            <a:pPr algn="l"/>
            <a:endParaRPr lang="en-GB"/>
          </a:p>
        </p:txBody>
      </p:sp>
    </p:spTree>
    <p:extLst>
      <p:ext uri="{BB962C8B-B14F-4D97-AF65-F5344CB8AC3E}">
        <p14:creationId xmlns:p14="http://schemas.microsoft.com/office/powerpoint/2010/main" val="368905433"/>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1_Hope you enjoyed">
    <p:bg>
      <p:bgPr>
        <a:solidFill>
          <a:schemeClr val="tx2"/>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CCEA50D-6782-1444-BB85-3E86FC05CB18}"/>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143053" y="0"/>
            <a:ext cx="10048947" cy="685800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grpSp>
        <p:nvGrpSpPr>
          <p:cNvPr id="4" name="Group 3"/>
          <p:cNvGrpSpPr/>
          <p:nvPr userDrawn="1"/>
        </p:nvGrpSpPr>
        <p:grpSpPr>
          <a:xfrm>
            <a:off x="-1698" y="3508800"/>
            <a:ext cx="7016130" cy="2425241"/>
            <a:chOff x="683" y="3508800"/>
            <a:chExt cx="7016130" cy="2425241"/>
          </a:xfrm>
          <a:solidFill>
            <a:srgbClr val="004050"/>
          </a:solidFill>
        </p:grpSpPr>
        <p:sp>
          <p:nvSpPr>
            <p:cNvPr id="25" name="Freeform 24">
              <a:extLst>
                <a:ext uri="{FF2B5EF4-FFF2-40B4-BE49-F238E27FC236}">
                  <a16:creationId xmlns:a16="http://schemas.microsoft.com/office/drawing/2014/main" id="{2F450B4C-241D-A544-BBEF-175E01D6A139}"/>
                </a:ext>
              </a:extLst>
            </p:cNvPr>
            <p:cNvSpPr/>
            <p:nvPr userDrawn="1"/>
          </p:nvSpPr>
          <p:spPr>
            <a:xfrm>
              <a:off x="683" y="3508800"/>
              <a:ext cx="5938619" cy="102700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566 w 1668566"/>
                <a:gd name="connsiteY0" fmla="*/ 248186 h 248186"/>
                <a:gd name="connsiteX1" fmla="*/ 1 w 1668566"/>
                <a:gd name="connsiteY1" fmla="*/ 248186 h 248186"/>
                <a:gd name="connsiteX2" fmla="*/ 229815 w 1668566"/>
                <a:gd name="connsiteY2" fmla="*/ 194032 h 248186"/>
                <a:gd name="connsiteX3" fmla="*/ 1522580 w 1668566"/>
                <a:gd name="connsiteY3" fmla="*/ 192497 h 248186"/>
                <a:gd name="connsiteX4" fmla="*/ 1375895 w 1668566"/>
                <a:gd name="connsiteY4" fmla="*/ 219 h 248186"/>
                <a:gd name="connsiteX5" fmla="*/ 1433934 w 1668566"/>
                <a:gd name="connsiteY5" fmla="*/ 219 h 248186"/>
                <a:gd name="connsiteX6" fmla="*/ 1454190 w 1668566"/>
                <a:gd name="connsiteY6" fmla="*/ 12347 h 248186"/>
                <a:gd name="connsiteX7" fmla="*/ 1518706 w 1668566"/>
                <a:gd name="connsiteY7" fmla="*/ 105057 h 248186"/>
                <a:gd name="connsiteX8" fmla="*/ 1662725 w 1668566"/>
                <a:gd name="connsiteY8" fmla="*/ 242090 h 248186"/>
                <a:gd name="connsiteX9" fmla="*/ 1667931 w 1668566"/>
                <a:gd name="connsiteY9" fmla="*/ 246535 h 248186"/>
                <a:gd name="connsiteX10" fmla="*/ 1668566 w 1668566"/>
                <a:gd name="connsiteY10" fmla="*/ 248186 h 248186"/>
                <a:gd name="connsiteX0" fmla="*/ 1440017 w 1440017"/>
                <a:gd name="connsiteY0" fmla="*/ 248186 h 248186"/>
                <a:gd name="connsiteX1" fmla="*/ 62 w 1440017"/>
                <a:gd name="connsiteY1" fmla="*/ 248186 h 248186"/>
                <a:gd name="connsiteX2" fmla="*/ 1266 w 1440017"/>
                <a:gd name="connsiteY2" fmla="*/ 194032 h 248186"/>
                <a:gd name="connsiteX3" fmla="*/ 1294031 w 1440017"/>
                <a:gd name="connsiteY3" fmla="*/ 192497 h 248186"/>
                <a:gd name="connsiteX4" fmla="*/ 1147346 w 1440017"/>
                <a:gd name="connsiteY4" fmla="*/ 219 h 248186"/>
                <a:gd name="connsiteX5" fmla="*/ 1205385 w 1440017"/>
                <a:gd name="connsiteY5" fmla="*/ 219 h 248186"/>
                <a:gd name="connsiteX6" fmla="*/ 1225641 w 1440017"/>
                <a:gd name="connsiteY6" fmla="*/ 12347 h 248186"/>
                <a:gd name="connsiteX7" fmla="*/ 1290157 w 1440017"/>
                <a:gd name="connsiteY7" fmla="*/ 105057 h 248186"/>
                <a:gd name="connsiteX8" fmla="*/ 1434176 w 1440017"/>
                <a:gd name="connsiteY8" fmla="*/ 242090 h 248186"/>
                <a:gd name="connsiteX9" fmla="*/ 1439382 w 1440017"/>
                <a:gd name="connsiteY9" fmla="*/ 246535 h 248186"/>
                <a:gd name="connsiteX10" fmla="*/ 1440017 w 1440017"/>
                <a:gd name="connsiteY10" fmla="*/ 248186 h 248186"/>
                <a:gd name="connsiteX0" fmla="*/ 1439987 w 1439987"/>
                <a:gd name="connsiteY0" fmla="*/ 248186 h 248186"/>
                <a:gd name="connsiteX1" fmla="*/ 32 w 1439987"/>
                <a:gd name="connsiteY1" fmla="*/ 248186 h 248186"/>
                <a:gd name="connsiteX2" fmla="*/ 3538 w 1439987"/>
                <a:gd name="connsiteY2" fmla="*/ 192881 h 248186"/>
                <a:gd name="connsiteX3" fmla="*/ 1294001 w 1439987"/>
                <a:gd name="connsiteY3" fmla="*/ 192497 h 248186"/>
                <a:gd name="connsiteX4" fmla="*/ 1147316 w 1439987"/>
                <a:gd name="connsiteY4" fmla="*/ 219 h 248186"/>
                <a:gd name="connsiteX5" fmla="*/ 1205355 w 1439987"/>
                <a:gd name="connsiteY5" fmla="*/ 219 h 248186"/>
                <a:gd name="connsiteX6" fmla="*/ 1225611 w 1439987"/>
                <a:gd name="connsiteY6" fmla="*/ 12347 h 248186"/>
                <a:gd name="connsiteX7" fmla="*/ 1290127 w 1439987"/>
                <a:gd name="connsiteY7" fmla="*/ 105057 h 248186"/>
                <a:gd name="connsiteX8" fmla="*/ 1434146 w 1439987"/>
                <a:gd name="connsiteY8" fmla="*/ 242090 h 248186"/>
                <a:gd name="connsiteX9" fmla="*/ 1439352 w 1439987"/>
                <a:gd name="connsiteY9" fmla="*/ 246535 h 248186"/>
                <a:gd name="connsiteX10" fmla="*/ 1439987 w 1439987"/>
                <a:gd name="connsiteY10" fmla="*/ 248186 h 248186"/>
                <a:gd name="connsiteX0" fmla="*/ 1436625 w 1436625"/>
                <a:gd name="connsiteY0" fmla="*/ 248186 h 248186"/>
                <a:gd name="connsiteX1" fmla="*/ 122 w 1436625"/>
                <a:gd name="connsiteY1" fmla="*/ 248186 h 248186"/>
                <a:gd name="connsiteX2" fmla="*/ 176 w 1436625"/>
                <a:gd name="connsiteY2" fmla="*/ 192881 h 248186"/>
                <a:gd name="connsiteX3" fmla="*/ 1290639 w 1436625"/>
                <a:gd name="connsiteY3" fmla="*/ 192497 h 248186"/>
                <a:gd name="connsiteX4" fmla="*/ 1143954 w 1436625"/>
                <a:gd name="connsiteY4" fmla="*/ 219 h 248186"/>
                <a:gd name="connsiteX5" fmla="*/ 1201993 w 1436625"/>
                <a:gd name="connsiteY5" fmla="*/ 219 h 248186"/>
                <a:gd name="connsiteX6" fmla="*/ 1222249 w 1436625"/>
                <a:gd name="connsiteY6" fmla="*/ 12347 h 248186"/>
                <a:gd name="connsiteX7" fmla="*/ 1286765 w 1436625"/>
                <a:gd name="connsiteY7" fmla="*/ 105057 h 248186"/>
                <a:gd name="connsiteX8" fmla="*/ 1430784 w 1436625"/>
                <a:gd name="connsiteY8" fmla="*/ 242090 h 248186"/>
                <a:gd name="connsiteX9" fmla="*/ 1435990 w 1436625"/>
                <a:gd name="connsiteY9" fmla="*/ 246535 h 248186"/>
                <a:gd name="connsiteX10" fmla="*/ 1436625 w 1436625"/>
                <a:gd name="connsiteY10" fmla="*/ 248186 h 248186"/>
                <a:gd name="connsiteX0" fmla="*/ 1436553 w 1436553"/>
                <a:gd name="connsiteY0" fmla="*/ 248186 h 248186"/>
                <a:gd name="connsiteX1" fmla="*/ 50 w 1436553"/>
                <a:gd name="connsiteY1" fmla="*/ 248186 h 248186"/>
                <a:gd name="connsiteX2" fmla="*/ 1830 w 1436553"/>
                <a:gd name="connsiteY2" fmla="*/ 192881 h 248186"/>
                <a:gd name="connsiteX3" fmla="*/ 1290567 w 1436553"/>
                <a:gd name="connsiteY3" fmla="*/ 192497 h 248186"/>
                <a:gd name="connsiteX4" fmla="*/ 1143882 w 1436553"/>
                <a:gd name="connsiteY4" fmla="*/ 219 h 248186"/>
                <a:gd name="connsiteX5" fmla="*/ 1201921 w 1436553"/>
                <a:gd name="connsiteY5" fmla="*/ 219 h 248186"/>
                <a:gd name="connsiteX6" fmla="*/ 1222177 w 1436553"/>
                <a:gd name="connsiteY6" fmla="*/ 12347 h 248186"/>
                <a:gd name="connsiteX7" fmla="*/ 1286693 w 1436553"/>
                <a:gd name="connsiteY7" fmla="*/ 105057 h 248186"/>
                <a:gd name="connsiteX8" fmla="*/ 1430712 w 1436553"/>
                <a:gd name="connsiteY8" fmla="*/ 242090 h 248186"/>
                <a:gd name="connsiteX9" fmla="*/ 1435918 w 1436553"/>
                <a:gd name="connsiteY9" fmla="*/ 246535 h 248186"/>
                <a:gd name="connsiteX10" fmla="*/ 1436553 w 1436553"/>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34899" h="248186">
                  <a:moveTo>
                    <a:pt x="1434899" y="248186"/>
                  </a:moveTo>
                  <a:lnTo>
                    <a:pt x="122" y="248186"/>
                  </a:lnTo>
                  <a:cubicBezTo>
                    <a:pt x="-319" y="229623"/>
                    <a:pt x="617" y="211444"/>
                    <a:pt x="176" y="192881"/>
                  </a:cubicBezTo>
                  <a:lnTo>
                    <a:pt x="1288913" y="192497"/>
                  </a:lnTo>
                  <a:cubicBezTo>
                    <a:pt x="1231064" y="134140"/>
                    <a:pt x="1177788" y="74768"/>
                    <a:pt x="1142228" y="219"/>
                  </a:cubicBezTo>
                  <a:cubicBezTo>
                    <a:pt x="1162611" y="219"/>
                    <a:pt x="1181471" y="854"/>
                    <a:pt x="1200267" y="219"/>
                  </a:cubicBezTo>
                  <a:cubicBezTo>
                    <a:pt x="1209059" y="-1141"/>
                    <a:pt x="1217571" y="3956"/>
                    <a:pt x="1220523" y="12347"/>
                  </a:cubicBezTo>
                  <a:cubicBezTo>
                    <a:pt x="1238085" y="45816"/>
                    <a:pt x="1259758" y="76961"/>
                    <a:pt x="1285039" y="105057"/>
                  </a:cubicBezTo>
                  <a:cubicBezTo>
                    <a:pt x="1328667" y="155126"/>
                    <a:pt x="1376883" y="201004"/>
                    <a:pt x="1429058" y="242090"/>
                  </a:cubicBezTo>
                  <a:cubicBezTo>
                    <a:pt x="1430836" y="243551"/>
                    <a:pt x="1432613" y="245011"/>
                    <a:pt x="1434264" y="246535"/>
                  </a:cubicBezTo>
                  <a:cubicBezTo>
                    <a:pt x="1434582" y="246599"/>
                    <a:pt x="1434582" y="247170"/>
                    <a:pt x="1434899" y="248186"/>
                  </a:cubicBezTo>
                  <a:close/>
                </a:path>
              </a:pathLst>
            </a:custGeom>
            <a:grpFill/>
            <a:ln w="6350" cap="flat">
              <a:noFill/>
              <a:prstDash val="solid"/>
              <a:miter/>
            </a:ln>
          </p:spPr>
          <p:txBody>
            <a:bodyPr rtlCol="0" anchor="ctr"/>
            <a:lstStyle/>
            <a:p>
              <a:endParaRPr lang="en-GB"/>
            </a:p>
          </p:txBody>
        </p:sp>
        <p:sp>
          <p:nvSpPr>
            <p:cNvPr id="26" name="Freeform 25">
              <a:extLst>
                <a:ext uri="{FF2B5EF4-FFF2-40B4-BE49-F238E27FC236}">
                  <a16:creationId xmlns:a16="http://schemas.microsoft.com/office/drawing/2014/main" id="{17BA7C41-EA1C-2F4D-90C7-EC472AB85B8A}"/>
                </a:ext>
              </a:extLst>
            </p:cNvPr>
            <p:cNvSpPr/>
            <p:nvPr userDrawn="1"/>
          </p:nvSpPr>
          <p:spPr>
            <a:xfrm>
              <a:off x="5439970" y="3509181"/>
              <a:ext cx="1576843" cy="2417447"/>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7" name="Freeform 26">
              <a:extLst>
                <a:ext uri="{FF2B5EF4-FFF2-40B4-BE49-F238E27FC236}">
                  <a16:creationId xmlns:a16="http://schemas.microsoft.com/office/drawing/2014/main" id="{2F450B4C-241D-A544-BBEF-175E01D6A139}"/>
                </a:ext>
              </a:extLst>
            </p:cNvPr>
            <p:cNvSpPr/>
            <p:nvPr userDrawn="1"/>
          </p:nvSpPr>
          <p:spPr>
            <a:xfrm flipV="1">
              <a:off x="683" y="4907035"/>
              <a:ext cx="5938619" cy="102700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566 w 1668566"/>
                <a:gd name="connsiteY0" fmla="*/ 248186 h 248186"/>
                <a:gd name="connsiteX1" fmla="*/ 1 w 1668566"/>
                <a:gd name="connsiteY1" fmla="*/ 248186 h 248186"/>
                <a:gd name="connsiteX2" fmla="*/ 229815 w 1668566"/>
                <a:gd name="connsiteY2" fmla="*/ 194032 h 248186"/>
                <a:gd name="connsiteX3" fmla="*/ 1522580 w 1668566"/>
                <a:gd name="connsiteY3" fmla="*/ 192497 h 248186"/>
                <a:gd name="connsiteX4" fmla="*/ 1375895 w 1668566"/>
                <a:gd name="connsiteY4" fmla="*/ 219 h 248186"/>
                <a:gd name="connsiteX5" fmla="*/ 1433934 w 1668566"/>
                <a:gd name="connsiteY5" fmla="*/ 219 h 248186"/>
                <a:gd name="connsiteX6" fmla="*/ 1454190 w 1668566"/>
                <a:gd name="connsiteY6" fmla="*/ 12347 h 248186"/>
                <a:gd name="connsiteX7" fmla="*/ 1518706 w 1668566"/>
                <a:gd name="connsiteY7" fmla="*/ 105057 h 248186"/>
                <a:gd name="connsiteX8" fmla="*/ 1662725 w 1668566"/>
                <a:gd name="connsiteY8" fmla="*/ 242090 h 248186"/>
                <a:gd name="connsiteX9" fmla="*/ 1667931 w 1668566"/>
                <a:gd name="connsiteY9" fmla="*/ 246535 h 248186"/>
                <a:gd name="connsiteX10" fmla="*/ 1668566 w 1668566"/>
                <a:gd name="connsiteY10" fmla="*/ 248186 h 248186"/>
                <a:gd name="connsiteX0" fmla="*/ 1440017 w 1440017"/>
                <a:gd name="connsiteY0" fmla="*/ 248186 h 248186"/>
                <a:gd name="connsiteX1" fmla="*/ 62 w 1440017"/>
                <a:gd name="connsiteY1" fmla="*/ 248186 h 248186"/>
                <a:gd name="connsiteX2" fmla="*/ 1266 w 1440017"/>
                <a:gd name="connsiteY2" fmla="*/ 194032 h 248186"/>
                <a:gd name="connsiteX3" fmla="*/ 1294031 w 1440017"/>
                <a:gd name="connsiteY3" fmla="*/ 192497 h 248186"/>
                <a:gd name="connsiteX4" fmla="*/ 1147346 w 1440017"/>
                <a:gd name="connsiteY4" fmla="*/ 219 h 248186"/>
                <a:gd name="connsiteX5" fmla="*/ 1205385 w 1440017"/>
                <a:gd name="connsiteY5" fmla="*/ 219 h 248186"/>
                <a:gd name="connsiteX6" fmla="*/ 1225641 w 1440017"/>
                <a:gd name="connsiteY6" fmla="*/ 12347 h 248186"/>
                <a:gd name="connsiteX7" fmla="*/ 1290157 w 1440017"/>
                <a:gd name="connsiteY7" fmla="*/ 105057 h 248186"/>
                <a:gd name="connsiteX8" fmla="*/ 1434176 w 1440017"/>
                <a:gd name="connsiteY8" fmla="*/ 242090 h 248186"/>
                <a:gd name="connsiteX9" fmla="*/ 1439382 w 1440017"/>
                <a:gd name="connsiteY9" fmla="*/ 246535 h 248186"/>
                <a:gd name="connsiteX10" fmla="*/ 1440017 w 1440017"/>
                <a:gd name="connsiteY10" fmla="*/ 248186 h 248186"/>
                <a:gd name="connsiteX0" fmla="*/ 1439987 w 1439987"/>
                <a:gd name="connsiteY0" fmla="*/ 248186 h 248186"/>
                <a:gd name="connsiteX1" fmla="*/ 32 w 1439987"/>
                <a:gd name="connsiteY1" fmla="*/ 248186 h 248186"/>
                <a:gd name="connsiteX2" fmla="*/ 3538 w 1439987"/>
                <a:gd name="connsiteY2" fmla="*/ 192881 h 248186"/>
                <a:gd name="connsiteX3" fmla="*/ 1294001 w 1439987"/>
                <a:gd name="connsiteY3" fmla="*/ 192497 h 248186"/>
                <a:gd name="connsiteX4" fmla="*/ 1147316 w 1439987"/>
                <a:gd name="connsiteY4" fmla="*/ 219 h 248186"/>
                <a:gd name="connsiteX5" fmla="*/ 1205355 w 1439987"/>
                <a:gd name="connsiteY5" fmla="*/ 219 h 248186"/>
                <a:gd name="connsiteX6" fmla="*/ 1225611 w 1439987"/>
                <a:gd name="connsiteY6" fmla="*/ 12347 h 248186"/>
                <a:gd name="connsiteX7" fmla="*/ 1290127 w 1439987"/>
                <a:gd name="connsiteY7" fmla="*/ 105057 h 248186"/>
                <a:gd name="connsiteX8" fmla="*/ 1434146 w 1439987"/>
                <a:gd name="connsiteY8" fmla="*/ 242090 h 248186"/>
                <a:gd name="connsiteX9" fmla="*/ 1439352 w 1439987"/>
                <a:gd name="connsiteY9" fmla="*/ 246535 h 248186"/>
                <a:gd name="connsiteX10" fmla="*/ 1439987 w 1439987"/>
                <a:gd name="connsiteY10" fmla="*/ 248186 h 248186"/>
                <a:gd name="connsiteX0" fmla="*/ 1436625 w 1436625"/>
                <a:gd name="connsiteY0" fmla="*/ 248186 h 248186"/>
                <a:gd name="connsiteX1" fmla="*/ 122 w 1436625"/>
                <a:gd name="connsiteY1" fmla="*/ 248186 h 248186"/>
                <a:gd name="connsiteX2" fmla="*/ 176 w 1436625"/>
                <a:gd name="connsiteY2" fmla="*/ 192881 h 248186"/>
                <a:gd name="connsiteX3" fmla="*/ 1290639 w 1436625"/>
                <a:gd name="connsiteY3" fmla="*/ 192497 h 248186"/>
                <a:gd name="connsiteX4" fmla="*/ 1143954 w 1436625"/>
                <a:gd name="connsiteY4" fmla="*/ 219 h 248186"/>
                <a:gd name="connsiteX5" fmla="*/ 1201993 w 1436625"/>
                <a:gd name="connsiteY5" fmla="*/ 219 h 248186"/>
                <a:gd name="connsiteX6" fmla="*/ 1222249 w 1436625"/>
                <a:gd name="connsiteY6" fmla="*/ 12347 h 248186"/>
                <a:gd name="connsiteX7" fmla="*/ 1286765 w 1436625"/>
                <a:gd name="connsiteY7" fmla="*/ 105057 h 248186"/>
                <a:gd name="connsiteX8" fmla="*/ 1430784 w 1436625"/>
                <a:gd name="connsiteY8" fmla="*/ 242090 h 248186"/>
                <a:gd name="connsiteX9" fmla="*/ 1435990 w 1436625"/>
                <a:gd name="connsiteY9" fmla="*/ 246535 h 248186"/>
                <a:gd name="connsiteX10" fmla="*/ 1436625 w 1436625"/>
                <a:gd name="connsiteY10" fmla="*/ 248186 h 248186"/>
                <a:gd name="connsiteX0" fmla="*/ 1436553 w 1436553"/>
                <a:gd name="connsiteY0" fmla="*/ 248186 h 248186"/>
                <a:gd name="connsiteX1" fmla="*/ 50 w 1436553"/>
                <a:gd name="connsiteY1" fmla="*/ 248186 h 248186"/>
                <a:gd name="connsiteX2" fmla="*/ 1830 w 1436553"/>
                <a:gd name="connsiteY2" fmla="*/ 192881 h 248186"/>
                <a:gd name="connsiteX3" fmla="*/ 1290567 w 1436553"/>
                <a:gd name="connsiteY3" fmla="*/ 192497 h 248186"/>
                <a:gd name="connsiteX4" fmla="*/ 1143882 w 1436553"/>
                <a:gd name="connsiteY4" fmla="*/ 219 h 248186"/>
                <a:gd name="connsiteX5" fmla="*/ 1201921 w 1436553"/>
                <a:gd name="connsiteY5" fmla="*/ 219 h 248186"/>
                <a:gd name="connsiteX6" fmla="*/ 1222177 w 1436553"/>
                <a:gd name="connsiteY6" fmla="*/ 12347 h 248186"/>
                <a:gd name="connsiteX7" fmla="*/ 1286693 w 1436553"/>
                <a:gd name="connsiteY7" fmla="*/ 105057 h 248186"/>
                <a:gd name="connsiteX8" fmla="*/ 1430712 w 1436553"/>
                <a:gd name="connsiteY8" fmla="*/ 242090 h 248186"/>
                <a:gd name="connsiteX9" fmla="*/ 1435918 w 1436553"/>
                <a:gd name="connsiteY9" fmla="*/ 246535 h 248186"/>
                <a:gd name="connsiteX10" fmla="*/ 1436553 w 1436553"/>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34899" h="248186">
                  <a:moveTo>
                    <a:pt x="1434899" y="248186"/>
                  </a:moveTo>
                  <a:lnTo>
                    <a:pt x="122" y="248186"/>
                  </a:lnTo>
                  <a:cubicBezTo>
                    <a:pt x="-319" y="229623"/>
                    <a:pt x="617" y="211444"/>
                    <a:pt x="176" y="192881"/>
                  </a:cubicBezTo>
                  <a:lnTo>
                    <a:pt x="1288913" y="192497"/>
                  </a:lnTo>
                  <a:cubicBezTo>
                    <a:pt x="1231064" y="134140"/>
                    <a:pt x="1177788" y="74768"/>
                    <a:pt x="1142228" y="219"/>
                  </a:cubicBezTo>
                  <a:cubicBezTo>
                    <a:pt x="1162611" y="219"/>
                    <a:pt x="1181471" y="854"/>
                    <a:pt x="1200267" y="219"/>
                  </a:cubicBezTo>
                  <a:cubicBezTo>
                    <a:pt x="1209059" y="-1141"/>
                    <a:pt x="1217571" y="3956"/>
                    <a:pt x="1220523" y="12347"/>
                  </a:cubicBezTo>
                  <a:cubicBezTo>
                    <a:pt x="1238085" y="45816"/>
                    <a:pt x="1259758" y="76961"/>
                    <a:pt x="1285039" y="105057"/>
                  </a:cubicBezTo>
                  <a:cubicBezTo>
                    <a:pt x="1328667" y="155126"/>
                    <a:pt x="1376883" y="201004"/>
                    <a:pt x="1429058" y="242090"/>
                  </a:cubicBezTo>
                  <a:cubicBezTo>
                    <a:pt x="1430836" y="243551"/>
                    <a:pt x="1432613" y="245011"/>
                    <a:pt x="1434264" y="246535"/>
                  </a:cubicBezTo>
                  <a:cubicBezTo>
                    <a:pt x="1434582" y="246599"/>
                    <a:pt x="1434582" y="247170"/>
                    <a:pt x="1434899" y="248186"/>
                  </a:cubicBezTo>
                  <a:close/>
                </a:path>
              </a:pathLst>
            </a:custGeom>
            <a:grpFill/>
            <a:ln w="6350" cap="flat">
              <a:noFill/>
              <a:prstDash val="solid"/>
              <a:miter/>
            </a:ln>
          </p:spPr>
          <p:txBody>
            <a:bodyPr rtlCol="0" anchor="ctr"/>
            <a:lstStyle/>
            <a:p>
              <a:endParaRPr lang="en-GB"/>
            </a:p>
          </p:txBody>
        </p:sp>
      </p:grpSp>
      <p:sp>
        <p:nvSpPr>
          <p:cNvPr id="17" name="TextBox 16">
            <a:extLst>
              <a:ext uri="{FF2B5EF4-FFF2-40B4-BE49-F238E27FC236}">
                <a16:creationId xmlns:a16="http://schemas.microsoft.com/office/drawing/2014/main" id="{F40F117A-8029-1046-B154-5F6DC38A0EC1}"/>
              </a:ext>
            </a:extLst>
          </p:cNvPr>
          <p:cNvSpPr txBox="1"/>
          <p:nvPr userDrawn="1"/>
        </p:nvSpPr>
        <p:spPr>
          <a:xfrm>
            <a:off x="385300" y="2576109"/>
            <a:ext cx="3138017" cy="1650480"/>
          </a:xfrm>
          <a:prstGeom prst="rect">
            <a:avLst/>
          </a:prstGeom>
        </p:spPr>
        <p:txBody>
          <a:bodyPr vert="horz" wrap="square" lIns="0" tIns="0" rIns="0" bIns="0" rtlCol="0" anchor="b" anchorCtr="0">
            <a:normAutofit/>
          </a:bodyPr>
          <a:lstStyle/>
          <a:p>
            <a:pPr algn="l"/>
            <a:r>
              <a:rPr lang="en-GB" sz="4000">
                <a:latin typeface="+mj-lt"/>
              </a:rPr>
              <a:t>THANK YOU</a:t>
            </a:r>
          </a:p>
        </p:txBody>
      </p:sp>
      <p:sp>
        <p:nvSpPr>
          <p:cNvPr id="19" name="TextBox 18">
            <a:extLst>
              <a:ext uri="{FF2B5EF4-FFF2-40B4-BE49-F238E27FC236}">
                <a16:creationId xmlns:a16="http://schemas.microsoft.com/office/drawing/2014/main" id="{7730DEBB-F3C8-2B49-98FA-67CD17896A82}"/>
              </a:ext>
            </a:extLst>
          </p:cNvPr>
          <p:cNvSpPr txBox="1"/>
          <p:nvPr userDrawn="1"/>
        </p:nvSpPr>
        <p:spPr>
          <a:xfrm>
            <a:off x="385300" y="5306004"/>
            <a:ext cx="3356386" cy="628037"/>
          </a:xfrm>
          <a:prstGeom prst="rect">
            <a:avLst/>
          </a:prstGeom>
        </p:spPr>
        <p:txBody>
          <a:bodyPr vert="horz" wrap="square" lIns="0" tIns="0" rIns="0" bIns="0" rtlCol="0" anchor="t" anchorCtr="0">
            <a:norm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GB"/>
              <a:t>Hope you enjoyed this learning journey.</a:t>
            </a:r>
          </a:p>
          <a:p>
            <a:pPr algn="l"/>
            <a:endParaRPr lang="en-GB"/>
          </a:p>
        </p:txBody>
      </p:sp>
    </p:spTree>
    <p:extLst>
      <p:ext uri="{BB962C8B-B14F-4D97-AF65-F5344CB8AC3E}">
        <p14:creationId xmlns:p14="http://schemas.microsoft.com/office/powerpoint/2010/main" val="196910092"/>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QA Template_Title Slide">
    <p:spTree>
      <p:nvGrpSpPr>
        <p:cNvPr id="1" name=""/>
        <p:cNvGrpSpPr/>
        <p:nvPr/>
      </p:nvGrpSpPr>
      <p:grpSpPr>
        <a:xfrm>
          <a:off x="0" y="0"/>
          <a:ext cx="0" cy="0"/>
          <a:chOff x="0" y="0"/>
          <a:chExt cx="0" cy="0"/>
        </a:xfrm>
      </p:grpSpPr>
      <p:sp>
        <p:nvSpPr>
          <p:cNvPr id="6" name="Title 1"/>
          <p:cNvSpPr>
            <a:spLocks noGrp="1"/>
          </p:cNvSpPr>
          <p:nvPr>
            <p:ph type="ctrTitle" hasCustomPrompt="1"/>
          </p:nvPr>
        </p:nvSpPr>
        <p:spPr>
          <a:xfrm>
            <a:off x="914400" y="1063566"/>
            <a:ext cx="10364400" cy="2556000"/>
          </a:xfrm>
          <a:prstGeom prst="rect">
            <a:avLst/>
          </a:prstGeom>
        </p:spPr>
        <p:txBody>
          <a:bodyPr wrap="square" anchor="b" anchorCtr="0">
            <a:normAutofit/>
          </a:bodyPr>
          <a:lstStyle>
            <a:lvl1pPr marL="0" indent="0" algn="ctr">
              <a:defRPr sz="6000" b="0" i="0" baseline="0">
                <a:solidFill>
                  <a:srgbClr val="555454"/>
                </a:solidFill>
                <a:latin typeface="+mj-lt"/>
              </a:defRPr>
            </a:lvl1pPr>
          </a:lstStyle>
          <a:p>
            <a:r>
              <a:rPr lang="en-GB" noProof="0" dirty="0"/>
              <a:t>Insert module title</a:t>
            </a:r>
          </a:p>
        </p:txBody>
      </p:sp>
      <p:sp>
        <p:nvSpPr>
          <p:cNvPr id="7" name="Subtitle 2"/>
          <p:cNvSpPr>
            <a:spLocks noGrp="1"/>
          </p:cNvSpPr>
          <p:nvPr>
            <p:ph type="subTitle" idx="1" hasCustomPrompt="1"/>
          </p:nvPr>
        </p:nvSpPr>
        <p:spPr>
          <a:xfrm>
            <a:off x="914400" y="3886200"/>
            <a:ext cx="10364400" cy="439200"/>
          </a:xfrm>
        </p:spPr>
        <p:txBody>
          <a:bodyPr wrap="square">
            <a:noAutofit/>
          </a:bodyPr>
          <a:lstStyle>
            <a:lvl1pPr marL="0" indent="0" algn="ctr">
              <a:spcBef>
                <a:spcPts val="0"/>
              </a:spcBef>
              <a:buNone/>
              <a:defRPr sz="2000" b="0" i="0" cap="all" spc="300" baseline="0">
                <a:solidFill>
                  <a:srgbClr val="2E2D2C"/>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GB" noProof="0" dirty="0"/>
              <a:t>MODULE X</a:t>
            </a:r>
          </a:p>
        </p:txBody>
      </p:sp>
      <p:pic>
        <p:nvPicPr>
          <p:cNvPr id="9" name="Picture 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715542" y="5734420"/>
            <a:ext cx="748759" cy="527106"/>
          </a:xfrm>
          <a:prstGeom prst="rect">
            <a:avLst/>
          </a:prstGeom>
        </p:spPr>
      </p:pic>
    </p:spTree>
    <p:extLst>
      <p:ext uri="{BB962C8B-B14F-4D97-AF65-F5344CB8AC3E}">
        <p14:creationId xmlns:p14="http://schemas.microsoft.com/office/powerpoint/2010/main" val="98438107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QA Template_Main Slide">
    <p:spTree>
      <p:nvGrpSpPr>
        <p:cNvPr id="1" name=""/>
        <p:cNvGrpSpPr/>
        <p:nvPr/>
      </p:nvGrpSpPr>
      <p:grpSpPr>
        <a:xfrm>
          <a:off x="0" y="0"/>
          <a:ext cx="0" cy="0"/>
          <a:chOff x="0" y="0"/>
          <a:chExt cx="0" cy="0"/>
        </a:xfrm>
      </p:grpSpPr>
      <p:sp>
        <p:nvSpPr>
          <p:cNvPr id="7" name="Text Placeholder 10"/>
          <p:cNvSpPr>
            <a:spLocks noGrp="1"/>
          </p:cNvSpPr>
          <p:nvPr>
            <p:ph type="body" sz="quarter" idx="15"/>
          </p:nvPr>
        </p:nvSpPr>
        <p:spPr>
          <a:xfrm>
            <a:off x="414000" y="1929600"/>
            <a:ext cx="11404800" cy="4546800"/>
          </a:xfrm>
        </p:spPr>
        <p:txBody>
          <a:bodyPr>
            <a:noAutofit/>
          </a:bodyPr>
          <a:lstStyle>
            <a:lvl1pPr marL="342900" indent="-342900">
              <a:spcBef>
                <a:spcPts val="600"/>
              </a:spcBef>
              <a:spcAft>
                <a:spcPts val="600"/>
              </a:spcAft>
              <a:buClr>
                <a:schemeClr val="tx1"/>
              </a:buClr>
              <a:buFont typeface="Arial" panose="020B0604020202020204" pitchFamily="34" charset="0"/>
              <a:buChar char="•"/>
              <a:defRPr sz="2000" b="0" baseline="0">
                <a:latin typeface="+mn-lt"/>
              </a:defRPr>
            </a:lvl1pPr>
            <a:lvl2pPr marL="742950" indent="-285750">
              <a:spcBef>
                <a:spcPts val="600"/>
              </a:spcBef>
              <a:spcAft>
                <a:spcPts val="600"/>
              </a:spcAft>
              <a:buClr>
                <a:schemeClr val="tx1"/>
              </a:buClr>
              <a:buFont typeface="Arial" panose="020B0604020202020204" pitchFamily="34" charset="0"/>
              <a:buChar char="•"/>
              <a:defRPr sz="1800" baseline="0">
                <a:latin typeface="+mn-lt"/>
              </a:defRPr>
            </a:lvl2pPr>
            <a:lvl3pPr marL="1143000" indent="-228600">
              <a:spcBef>
                <a:spcPts val="600"/>
              </a:spcBef>
              <a:spcAft>
                <a:spcPts val="600"/>
              </a:spcAft>
              <a:buClr>
                <a:schemeClr val="tx1"/>
              </a:buClr>
              <a:buFont typeface="Arial" panose="020B0604020202020204" pitchFamily="34" charset="0"/>
              <a:buChar char="•"/>
              <a:defRPr sz="1800" baseline="0">
                <a:latin typeface="+mn-lt"/>
              </a:defRPr>
            </a:lvl3pPr>
            <a:lvl4pPr marL="1600200" indent="-228600">
              <a:spcBef>
                <a:spcPts val="600"/>
              </a:spcBef>
              <a:spcAft>
                <a:spcPts val="600"/>
              </a:spcAft>
              <a:buClr>
                <a:schemeClr val="tx1"/>
              </a:buClr>
              <a:buFont typeface="Arial" panose="020B0604020202020204" pitchFamily="34" charset="0"/>
              <a:buChar char="•"/>
              <a:defRPr sz="1800" baseline="0">
                <a:latin typeface="+mn-lt"/>
              </a:defRPr>
            </a:lvl4pPr>
            <a:lvl5pPr marL="2057400" indent="-228600">
              <a:spcBef>
                <a:spcPts val="600"/>
              </a:spcBef>
              <a:spcAft>
                <a:spcPts val="600"/>
              </a:spcAft>
              <a:buClr>
                <a:schemeClr val="tx1"/>
              </a:buClr>
              <a:buFont typeface="Arial" panose="020B0604020202020204" pitchFamily="34" charset="0"/>
              <a:buChar char="•"/>
              <a:defRPr sz="1800" baseline="0">
                <a:latin typeface="+mn-lt"/>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9" name="Slide Number Placeholder 5"/>
          <p:cNvSpPr txBox="1">
            <a:spLocks/>
          </p:cNvSpPr>
          <p:nvPr userDrawn="1"/>
        </p:nvSpPr>
        <p:spPr>
          <a:xfrm>
            <a:off x="9061491" y="6492906"/>
            <a:ext cx="2844800" cy="365125"/>
          </a:xfrm>
          <a:prstGeom prst="rect">
            <a:avLst/>
          </a:prstGeom>
        </p:spPr>
        <p:txBody>
          <a:bodyPr vert="horz" lIns="91440" tIns="45720" rIns="91440" bIns="45720" rtlCol="0" anchor="ctr"/>
          <a:lstStyle>
            <a:lvl1pPr algn="r">
              <a:defRPr sz="1000">
                <a:solidFill>
                  <a:schemeClr val="bg1"/>
                </a:solidFill>
                <a:latin typeface="Arial" pitchFamily="34" charset="0"/>
                <a:cs typeface="Arial" pitchFamily="34" charset="0"/>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518ABFB6-A9C6-4619-9721-3B608E8ED143}" type="slidenum">
              <a:rPr kumimoji="0" lang="en-GB" sz="1000" b="0" i="0" u="none" strike="noStrike" kern="1200" cap="none" spc="0" normalizeH="0" baseline="0" noProof="0" smtClean="0">
                <a:ln>
                  <a:noFill/>
                </a:ln>
                <a:solidFill>
                  <a:srgbClr val="0070C0"/>
                </a:solidFill>
                <a:effectLst/>
                <a:uLnTx/>
                <a:uFillTx/>
                <a:latin typeface="+mn-lt"/>
                <a:ea typeface="+mn-ea"/>
                <a:cs typeface="Arial"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GB" sz="1000" b="0" i="0" u="none" strike="noStrike" kern="1200" cap="none" spc="0" normalizeH="0" baseline="0" noProof="0" dirty="0">
              <a:ln>
                <a:noFill/>
              </a:ln>
              <a:solidFill>
                <a:srgbClr val="0070C0"/>
              </a:solidFill>
              <a:effectLst/>
              <a:uLnTx/>
              <a:uFillTx/>
              <a:latin typeface="+mn-lt"/>
              <a:ea typeface="+mn-ea"/>
              <a:cs typeface="Arial" pitchFamily="34" charset="0"/>
            </a:endParaRPr>
          </a:p>
        </p:txBody>
      </p:sp>
      <p:sp>
        <p:nvSpPr>
          <p:cNvPr id="5" name="Title Placeholder 3"/>
          <p:cNvSpPr>
            <a:spLocks noGrp="1"/>
          </p:cNvSpPr>
          <p:nvPr>
            <p:ph type="title"/>
          </p:nvPr>
        </p:nvSpPr>
        <p:spPr>
          <a:xfrm>
            <a:off x="414000" y="1036800"/>
            <a:ext cx="9126000" cy="626400"/>
          </a:xfrm>
          <a:prstGeom prst="rect">
            <a:avLst/>
          </a:prstGeom>
        </p:spPr>
        <p:txBody>
          <a:bodyPr vert="horz" wrap="square" lIns="91440" tIns="45720" rIns="91440" bIns="45720" rtlCol="0" anchor="b" anchorCtr="0">
            <a:normAutofit/>
          </a:bodyPr>
          <a:lstStyle>
            <a:lvl1pPr>
              <a:defRPr baseline="0">
                <a:solidFill>
                  <a:srgbClr val="00519C"/>
                </a:solidFill>
              </a:defRPr>
            </a:lvl1pPr>
          </a:lstStyle>
          <a:p>
            <a:r>
              <a:rPr lang="en-US" noProof="0"/>
              <a:t>Click to edit Master title style</a:t>
            </a:r>
            <a:endParaRPr lang="en-GB" noProof="0" dirty="0"/>
          </a:p>
        </p:txBody>
      </p:sp>
    </p:spTree>
    <p:extLst>
      <p:ext uri="{BB962C8B-B14F-4D97-AF65-F5344CB8AC3E}">
        <p14:creationId xmlns:p14="http://schemas.microsoft.com/office/powerpoint/2010/main" val="255329926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QA Template_2_Picture Page">
    <p:spTree>
      <p:nvGrpSpPr>
        <p:cNvPr id="1" name=""/>
        <p:cNvGrpSpPr/>
        <p:nvPr/>
      </p:nvGrpSpPr>
      <p:grpSpPr>
        <a:xfrm>
          <a:off x="0" y="0"/>
          <a:ext cx="0" cy="0"/>
          <a:chOff x="0" y="0"/>
          <a:chExt cx="0" cy="0"/>
        </a:xfrm>
      </p:grpSpPr>
      <p:sp>
        <p:nvSpPr>
          <p:cNvPr id="13" name="Content Placeholder 12"/>
          <p:cNvSpPr>
            <a:spLocks noGrp="1"/>
          </p:cNvSpPr>
          <p:nvPr>
            <p:ph sz="quarter" idx="15"/>
          </p:nvPr>
        </p:nvSpPr>
        <p:spPr>
          <a:xfrm>
            <a:off x="414000" y="1929600"/>
            <a:ext cx="5580000" cy="4546800"/>
          </a:xfrm>
        </p:spPr>
        <p:txBody>
          <a:bodyPr>
            <a:noAutofit/>
          </a:bodyPr>
          <a:lstStyle>
            <a:lvl1pPr marL="342900" indent="-342900">
              <a:spcAft>
                <a:spcPts val="600"/>
              </a:spcAft>
              <a:buClr>
                <a:schemeClr val="tx1"/>
              </a:buClr>
              <a:buFont typeface="Arial" panose="020B0604020202020204" pitchFamily="34" charset="0"/>
              <a:buChar char="•"/>
              <a:defRPr sz="2000" b="0" baseline="0">
                <a:latin typeface="+mn-lt"/>
              </a:defRPr>
            </a:lvl1pPr>
            <a:lvl2pPr marL="742950" indent="-285750">
              <a:spcAft>
                <a:spcPts val="600"/>
              </a:spcAft>
              <a:buClr>
                <a:schemeClr val="tx1"/>
              </a:buClr>
              <a:buFont typeface="Arial" panose="020B0604020202020204" pitchFamily="34" charset="0"/>
              <a:buChar char="•"/>
              <a:defRPr sz="1800" b="0" baseline="0">
                <a:latin typeface="+mn-lt"/>
              </a:defRPr>
            </a:lvl2pPr>
            <a:lvl3pPr marL="1143000" indent="-228600">
              <a:spcAft>
                <a:spcPts val="600"/>
              </a:spcAft>
              <a:buClr>
                <a:schemeClr val="tx1"/>
              </a:buClr>
              <a:buFont typeface="Arial" panose="020B0604020202020204" pitchFamily="34" charset="0"/>
              <a:buChar char="•"/>
              <a:defRPr sz="1800" b="0" baseline="0">
                <a:latin typeface="+mn-lt"/>
              </a:defRPr>
            </a:lvl3pPr>
            <a:lvl4pPr marL="1600200" indent="-228600">
              <a:spcAft>
                <a:spcPts val="600"/>
              </a:spcAft>
              <a:buClr>
                <a:schemeClr val="tx1"/>
              </a:buClr>
              <a:buFont typeface="Arial" panose="020B0604020202020204" pitchFamily="34" charset="0"/>
              <a:buChar char="•"/>
              <a:defRPr sz="1800" b="0" baseline="0">
                <a:latin typeface="+mn-lt"/>
              </a:defRPr>
            </a:lvl4pPr>
            <a:lvl5pPr marL="2057400" indent="-228600">
              <a:spcAft>
                <a:spcPts val="600"/>
              </a:spcAft>
              <a:buClr>
                <a:schemeClr val="tx1"/>
              </a:buClr>
              <a:buFont typeface="Arial" panose="020B0604020202020204" pitchFamily="34" charset="0"/>
              <a:buChar char="•"/>
              <a:defRPr sz="1800" b="0" baseline="0">
                <a:latin typeface="+mn-lt"/>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6" name="Slide Number Placeholder 5"/>
          <p:cNvSpPr txBox="1">
            <a:spLocks/>
          </p:cNvSpPr>
          <p:nvPr userDrawn="1"/>
        </p:nvSpPr>
        <p:spPr>
          <a:xfrm>
            <a:off x="9061491" y="6492906"/>
            <a:ext cx="2844800" cy="365125"/>
          </a:xfrm>
          <a:prstGeom prst="rect">
            <a:avLst/>
          </a:prstGeom>
        </p:spPr>
        <p:txBody>
          <a:bodyPr vert="horz" lIns="91440" tIns="45720" rIns="91440" bIns="45720" rtlCol="0" anchor="ctr"/>
          <a:lstStyle>
            <a:lvl1pPr algn="r">
              <a:defRPr sz="1000">
                <a:solidFill>
                  <a:schemeClr val="bg1"/>
                </a:solidFill>
                <a:latin typeface="Arial" pitchFamily="34" charset="0"/>
                <a:cs typeface="Arial" pitchFamily="34" charset="0"/>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518ABFB6-A9C6-4619-9721-3B608E8ED143}" type="slidenum">
              <a:rPr kumimoji="0" lang="en-GB" sz="1000" b="0" i="0" u="none" strike="noStrike" kern="1200" cap="none" spc="0" normalizeH="0" baseline="0" noProof="0" smtClean="0">
                <a:ln>
                  <a:noFill/>
                </a:ln>
                <a:solidFill>
                  <a:srgbClr val="0070C0"/>
                </a:solidFill>
                <a:effectLst/>
                <a:uLnTx/>
                <a:uFillTx/>
                <a:latin typeface="+mn-lt"/>
                <a:ea typeface="+mn-ea"/>
                <a:cs typeface="Arial"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GB" sz="1000" b="0" i="0" u="none" strike="noStrike" kern="1200" cap="none" spc="0" normalizeH="0" baseline="0" noProof="0" dirty="0">
              <a:ln>
                <a:noFill/>
              </a:ln>
              <a:solidFill>
                <a:srgbClr val="0070C0"/>
              </a:solidFill>
              <a:effectLst/>
              <a:uLnTx/>
              <a:uFillTx/>
              <a:latin typeface="+mn-lt"/>
              <a:ea typeface="+mn-ea"/>
              <a:cs typeface="Arial" pitchFamily="34" charset="0"/>
            </a:endParaRPr>
          </a:p>
        </p:txBody>
      </p:sp>
      <p:sp>
        <p:nvSpPr>
          <p:cNvPr id="7" name="Content Placeholder 12"/>
          <p:cNvSpPr>
            <a:spLocks noGrp="1"/>
          </p:cNvSpPr>
          <p:nvPr>
            <p:ph sz="quarter" idx="16"/>
          </p:nvPr>
        </p:nvSpPr>
        <p:spPr>
          <a:xfrm>
            <a:off x="6206400" y="1929600"/>
            <a:ext cx="5580000" cy="4546800"/>
          </a:xfrm>
        </p:spPr>
        <p:txBody>
          <a:bodyPr>
            <a:noAutofit/>
          </a:bodyPr>
          <a:lstStyle>
            <a:lvl1pPr marL="342900" indent="-342900">
              <a:spcAft>
                <a:spcPts val="600"/>
              </a:spcAft>
              <a:buClr>
                <a:schemeClr val="tx1"/>
              </a:buClr>
              <a:buFont typeface="Arial" panose="020B0604020202020204" pitchFamily="34" charset="0"/>
              <a:buChar char="•"/>
              <a:defRPr sz="2000" b="0" baseline="0">
                <a:latin typeface="+mn-lt"/>
              </a:defRPr>
            </a:lvl1pPr>
            <a:lvl2pPr marL="742950" indent="-285750">
              <a:spcAft>
                <a:spcPts val="600"/>
              </a:spcAft>
              <a:buClr>
                <a:schemeClr val="tx1"/>
              </a:buClr>
              <a:buFont typeface="Arial" panose="020B0604020202020204" pitchFamily="34" charset="0"/>
              <a:buChar char="•"/>
              <a:defRPr sz="1800" b="0" baseline="0">
                <a:latin typeface="+mn-lt"/>
              </a:defRPr>
            </a:lvl2pPr>
            <a:lvl3pPr marL="1143000" indent="-228600">
              <a:spcAft>
                <a:spcPts val="600"/>
              </a:spcAft>
              <a:buClr>
                <a:schemeClr val="tx1"/>
              </a:buClr>
              <a:buFont typeface="Arial" panose="020B0604020202020204" pitchFamily="34" charset="0"/>
              <a:buChar char="•"/>
              <a:defRPr sz="1800" b="0" baseline="0">
                <a:latin typeface="+mn-lt"/>
              </a:defRPr>
            </a:lvl3pPr>
            <a:lvl4pPr marL="1600200" indent="-228600">
              <a:spcAft>
                <a:spcPts val="600"/>
              </a:spcAft>
              <a:buClr>
                <a:schemeClr val="tx1"/>
              </a:buClr>
              <a:buFont typeface="Arial" panose="020B0604020202020204" pitchFamily="34" charset="0"/>
              <a:buChar char="•"/>
              <a:defRPr sz="1800" b="0" baseline="0">
                <a:latin typeface="+mn-lt"/>
              </a:defRPr>
            </a:lvl4pPr>
            <a:lvl5pPr marL="2057400" indent="-228600">
              <a:spcAft>
                <a:spcPts val="600"/>
              </a:spcAft>
              <a:buClr>
                <a:schemeClr val="tx1"/>
              </a:buClr>
              <a:buFont typeface="Arial" panose="020B0604020202020204" pitchFamily="34" charset="0"/>
              <a:buChar char="•"/>
              <a:defRPr sz="1800" b="0" baseline="0">
                <a:latin typeface="+mn-lt"/>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10" name="Rectangle 9"/>
          <p:cNvSpPr/>
          <p:nvPr userDrawn="1"/>
        </p:nvSpPr>
        <p:spPr>
          <a:xfrm>
            <a:off x="6078034" y="1930402"/>
            <a:ext cx="45719" cy="454501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dirty="0"/>
          </a:p>
        </p:txBody>
      </p:sp>
      <p:sp>
        <p:nvSpPr>
          <p:cNvPr id="8" name="Title Placeholder 3"/>
          <p:cNvSpPr>
            <a:spLocks noGrp="1"/>
          </p:cNvSpPr>
          <p:nvPr>
            <p:ph type="title"/>
          </p:nvPr>
        </p:nvSpPr>
        <p:spPr>
          <a:xfrm>
            <a:off x="414000" y="1036800"/>
            <a:ext cx="9126000" cy="626400"/>
          </a:xfrm>
          <a:prstGeom prst="rect">
            <a:avLst/>
          </a:prstGeom>
        </p:spPr>
        <p:txBody>
          <a:bodyPr vert="horz" lIns="91440" tIns="45720" rIns="91440" bIns="45720" rtlCol="0" anchor="b" anchorCtr="0">
            <a:normAutofit/>
          </a:bodyPr>
          <a:lstStyle/>
          <a:p>
            <a:r>
              <a:rPr lang="en-US" noProof="0"/>
              <a:t>Click to edit Master title style</a:t>
            </a:r>
            <a:endParaRPr lang="en-GB" noProof="0" dirty="0"/>
          </a:p>
        </p:txBody>
      </p:sp>
    </p:spTree>
    <p:extLst>
      <p:ext uri="{BB962C8B-B14F-4D97-AF65-F5344CB8AC3E}">
        <p14:creationId xmlns:p14="http://schemas.microsoft.com/office/powerpoint/2010/main" val="29926303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2_QA Template_Picture Page">
    <p:spTree>
      <p:nvGrpSpPr>
        <p:cNvPr id="1" name=""/>
        <p:cNvGrpSpPr/>
        <p:nvPr/>
      </p:nvGrpSpPr>
      <p:grpSpPr>
        <a:xfrm>
          <a:off x="0" y="0"/>
          <a:ext cx="0" cy="0"/>
          <a:chOff x="0" y="0"/>
          <a:chExt cx="0" cy="0"/>
        </a:xfrm>
      </p:grpSpPr>
      <p:sp>
        <p:nvSpPr>
          <p:cNvPr id="8" name="Rectangle 7"/>
          <p:cNvSpPr/>
          <p:nvPr userDrawn="1"/>
        </p:nvSpPr>
        <p:spPr>
          <a:xfrm>
            <a:off x="2" y="2"/>
            <a:ext cx="786063" cy="6880821"/>
          </a:xfrm>
          <a:prstGeom prst="rect">
            <a:avLst/>
          </a:prstGeom>
          <a:solidFill>
            <a:srgbClr val="00519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p>
        </p:txBody>
      </p:sp>
      <p:sp>
        <p:nvSpPr>
          <p:cNvPr id="13" name="Content Placeholder 12"/>
          <p:cNvSpPr>
            <a:spLocks noGrp="1"/>
          </p:cNvSpPr>
          <p:nvPr>
            <p:ph sz="quarter" idx="15" hasCustomPrompt="1"/>
          </p:nvPr>
        </p:nvSpPr>
        <p:spPr>
          <a:xfrm>
            <a:off x="1141200" y="349200"/>
            <a:ext cx="8215200" cy="6123600"/>
          </a:xfrm>
        </p:spPr>
        <p:txBody>
          <a:bodyPr>
            <a:noAutofit/>
          </a:bodyPr>
          <a:lstStyle>
            <a:lvl1pPr marL="342900" indent="-342900">
              <a:spcAft>
                <a:spcPts val="800"/>
              </a:spcAft>
              <a:buClr>
                <a:schemeClr val="tx1"/>
              </a:buClr>
              <a:buFont typeface="Arial" panose="020B0604020202020204" pitchFamily="34" charset="0"/>
              <a:buChar char="•"/>
              <a:defRPr b="0" baseline="0">
                <a:latin typeface="+mn-lt"/>
                <a:cs typeface="Arial" panose="020B0604020202020204" pitchFamily="34" charset="0"/>
              </a:defRPr>
            </a:lvl1pPr>
            <a:lvl2pPr marL="742950" indent="-285750">
              <a:spcAft>
                <a:spcPts val="800"/>
              </a:spcAft>
              <a:buClr>
                <a:schemeClr val="tx1"/>
              </a:buClr>
              <a:buFont typeface="Arial" panose="020B0604020202020204" pitchFamily="34" charset="0"/>
              <a:buChar char="•"/>
              <a:defRPr sz="1800" baseline="0">
                <a:latin typeface="Segoe UI" panose="020B0502040204020203" pitchFamily="34" charset="0"/>
                <a:cs typeface="Arial" panose="020B0604020202020204" pitchFamily="34" charset="0"/>
              </a:defRPr>
            </a:lvl2pPr>
            <a:lvl3pPr marL="1143000" indent="-228600">
              <a:spcAft>
                <a:spcPts val="800"/>
              </a:spcAft>
              <a:buClr>
                <a:schemeClr val="tx1"/>
              </a:buClr>
              <a:buFont typeface="Arial" panose="020B0604020202020204" pitchFamily="34" charset="0"/>
              <a:buChar char="•"/>
              <a:defRPr sz="1800" baseline="0">
                <a:latin typeface="Segoe UI" panose="020B0502040204020203" pitchFamily="34" charset="0"/>
                <a:cs typeface="Arial" panose="020B0604020202020204" pitchFamily="34" charset="0"/>
              </a:defRPr>
            </a:lvl3pPr>
            <a:lvl4pPr marL="1600200" indent="-228600">
              <a:spcAft>
                <a:spcPts val="800"/>
              </a:spcAft>
              <a:buClr>
                <a:schemeClr val="tx1"/>
              </a:buClr>
              <a:buFont typeface="Arial" panose="020B0604020202020204" pitchFamily="34" charset="0"/>
              <a:buChar char="•"/>
              <a:defRPr sz="1800" baseline="0">
                <a:latin typeface="Segoe UI" panose="020B0502040204020203" pitchFamily="34" charset="0"/>
                <a:cs typeface="Arial" panose="020B0604020202020204" pitchFamily="34" charset="0"/>
              </a:defRPr>
            </a:lvl4pPr>
            <a:lvl5pPr marL="2057400" indent="-228600">
              <a:spcAft>
                <a:spcPts val="800"/>
              </a:spcAft>
              <a:buClr>
                <a:schemeClr val="tx1"/>
              </a:buClr>
              <a:buFont typeface="Arial" panose="020B0604020202020204" pitchFamily="34" charset="0"/>
              <a:buChar char="•"/>
              <a:defRPr sz="1800" baseline="0">
                <a:latin typeface="Segoe UI" panose="020B0502040204020203" pitchFamily="34" charset="0"/>
                <a:cs typeface="Arial" panose="020B0604020202020204" pitchFamily="34" charset="0"/>
              </a:defRPr>
            </a:lvl5pPr>
          </a:lstStyle>
          <a:p>
            <a:pPr lvl="0"/>
            <a:r>
              <a:rPr lang="en-GB" noProof="0" dirty="0"/>
              <a:t>Click to add diagram, smart art, table, video etc.</a:t>
            </a:r>
          </a:p>
        </p:txBody>
      </p:sp>
      <p:sp>
        <p:nvSpPr>
          <p:cNvPr id="5" name="Title Placeholder 3"/>
          <p:cNvSpPr>
            <a:spLocks noGrp="1"/>
          </p:cNvSpPr>
          <p:nvPr>
            <p:ph type="title" hasCustomPrompt="1"/>
          </p:nvPr>
        </p:nvSpPr>
        <p:spPr>
          <a:xfrm rot="16200000">
            <a:off x="-3117600" y="3283200"/>
            <a:ext cx="7020000" cy="295200"/>
          </a:xfrm>
          <a:prstGeom prst="rect">
            <a:avLst/>
          </a:prstGeom>
        </p:spPr>
        <p:txBody>
          <a:bodyPr vert="horz" lIns="91440" tIns="45720" rIns="91440" bIns="45720" rtlCol="0" anchor="ctr" anchorCtr="0">
            <a:noAutofit/>
          </a:bodyPr>
          <a:lstStyle>
            <a:lvl1pPr algn="ctr">
              <a:defRPr sz="1800" b="1" cap="all" spc="300" baseline="0">
                <a:solidFill>
                  <a:schemeClr val="bg1"/>
                </a:solidFill>
                <a:latin typeface="+mn-lt"/>
              </a:defRPr>
            </a:lvl1pPr>
          </a:lstStyle>
          <a:p>
            <a:r>
              <a:rPr lang="en-GB" noProof="0" dirty="0"/>
              <a:t>Diagram title goes here</a:t>
            </a:r>
          </a:p>
        </p:txBody>
      </p:sp>
      <p:sp>
        <p:nvSpPr>
          <p:cNvPr id="11" name="Text Placeholder 10"/>
          <p:cNvSpPr>
            <a:spLocks noGrp="1"/>
          </p:cNvSpPr>
          <p:nvPr>
            <p:ph type="body" sz="quarter" idx="17" hasCustomPrompt="1"/>
          </p:nvPr>
        </p:nvSpPr>
        <p:spPr>
          <a:xfrm>
            <a:off x="9571383" y="1753200"/>
            <a:ext cx="2387817" cy="4719600"/>
          </a:xfrm>
        </p:spPr>
        <p:txBody>
          <a:bodyPr anchor="b" anchorCtr="0">
            <a:noAutofit/>
          </a:bodyPr>
          <a:lstStyle>
            <a:lvl1pPr marL="0" indent="0">
              <a:spcAft>
                <a:spcPts val="800"/>
              </a:spcAft>
              <a:buClr>
                <a:schemeClr val="tx1"/>
              </a:buClr>
              <a:buFont typeface="Arial" panose="020B0604020202020204" pitchFamily="34" charset="0"/>
              <a:buNone/>
              <a:defRPr sz="1800" b="0" baseline="0">
                <a:latin typeface="+mn-lt"/>
              </a:defRPr>
            </a:lvl1pPr>
            <a:lvl2pPr marL="0" indent="0">
              <a:spcAft>
                <a:spcPts val="800"/>
              </a:spcAft>
              <a:buClr>
                <a:schemeClr val="tx1"/>
              </a:buClr>
              <a:buFont typeface="Arial" panose="020B0604020202020204" pitchFamily="34" charset="0"/>
              <a:buNone/>
              <a:defRPr sz="1800" baseline="0">
                <a:latin typeface="Segoe UI" panose="020B0502040204020203" pitchFamily="34" charset="0"/>
              </a:defRPr>
            </a:lvl2pPr>
            <a:lvl3pPr marL="0" indent="0">
              <a:spcAft>
                <a:spcPts val="800"/>
              </a:spcAft>
              <a:buClr>
                <a:schemeClr val="tx1"/>
              </a:buClr>
              <a:buFont typeface="Arial" panose="020B0604020202020204" pitchFamily="34" charset="0"/>
              <a:buNone/>
              <a:defRPr sz="1800" baseline="0">
                <a:latin typeface="Segoe UI" panose="020B0502040204020203" pitchFamily="34" charset="0"/>
              </a:defRPr>
            </a:lvl3pPr>
            <a:lvl4pPr marL="0" indent="0">
              <a:spcAft>
                <a:spcPts val="800"/>
              </a:spcAft>
              <a:buClr>
                <a:schemeClr val="tx1"/>
              </a:buClr>
              <a:buFont typeface="Arial" panose="020B0604020202020204" pitchFamily="34" charset="0"/>
              <a:buNone/>
              <a:defRPr sz="1800" baseline="0">
                <a:latin typeface="Segoe UI" panose="020B0502040204020203" pitchFamily="34" charset="0"/>
              </a:defRPr>
            </a:lvl4pPr>
            <a:lvl5pPr marL="0" indent="0">
              <a:spcAft>
                <a:spcPts val="800"/>
              </a:spcAft>
              <a:buClr>
                <a:schemeClr val="tx1"/>
              </a:buClr>
              <a:buFont typeface="Arial" panose="020B0604020202020204" pitchFamily="34" charset="0"/>
              <a:buNone/>
              <a:defRPr sz="1800" baseline="0">
                <a:latin typeface="Segoe UI" panose="020B0502040204020203" pitchFamily="34" charset="0"/>
              </a:defRPr>
            </a:lvl5pPr>
          </a:lstStyle>
          <a:p>
            <a:pPr lvl="0"/>
            <a:r>
              <a:rPr lang="en-GB" noProof="0" dirty="0"/>
              <a:t>Information for the main diagram, smart art, table or video to be added here if needed. </a:t>
            </a:r>
          </a:p>
        </p:txBody>
      </p:sp>
      <p:sp>
        <p:nvSpPr>
          <p:cNvPr id="9" name="Slide Number Placeholder 5"/>
          <p:cNvSpPr txBox="1">
            <a:spLocks/>
          </p:cNvSpPr>
          <p:nvPr userDrawn="1"/>
        </p:nvSpPr>
        <p:spPr>
          <a:xfrm>
            <a:off x="9061491" y="6492906"/>
            <a:ext cx="2844800" cy="365125"/>
          </a:xfrm>
          <a:prstGeom prst="rect">
            <a:avLst/>
          </a:prstGeom>
        </p:spPr>
        <p:txBody>
          <a:bodyPr vert="horz" lIns="91440" tIns="45720" rIns="91440" bIns="45720" rtlCol="0" anchor="ctr"/>
          <a:lstStyle>
            <a:lvl1pPr algn="r">
              <a:defRPr sz="1000">
                <a:solidFill>
                  <a:schemeClr val="bg1"/>
                </a:solidFill>
                <a:latin typeface="Arial" pitchFamily="34" charset="0"/>
                <a:cs typeface="Arial" pitchFamily="34" charset="0"/>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518ABFB6-A9C6-4619-9721-3B608E8ED143}" type="slidenum">
              <a:rPr kumimoji="0" lang="en-GB" sz="1000" b="0" i="0" u="none" strike="noStrike" kern="1200" cap="none" spc="0" normalizeH="0" baseline="0" noProof="0" smtClean="0">
                <a:ln>
                  <a:noFill/>
                </a:ln>
                <a:solidFill>
                  <a:srgbClr val="0070C0"/>
                </a:solidFill>
                <a:effectLst/>
                <a:uLnTx/>
                <a:uFillTx/>
                <a:latin typeface="+mn-lt"/>
                <a:ea typeface="+mn-ea"/>
                <a:cs typeface="Arial"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GB" sz="1000" b="0" i="0" u="none" strike="noStrike" kern="1200" cap="none" spc="0" normalizeH="0" baseline="0" noProof="0" dirty="0">
              <a:ln>
                <a:noFill/>
              </a:ln>
              <a:solidFill>
                <a:srgbClr val="0070C0"/>
              </a:solidFill>
              <a:effectLst/>
              <a:uLnTx/>
              <a:uFillTx/>
              <a:latin typeface="+mn-lt"/>
              <a:ea typeface="+mn-ea"/>
              <a:cs typeface="Arial" pitchFamily="34" charset="0"/>
            </a:endParaRPr>
          </a:p>
        </p:txBody>
      </p:sp>
    </p:spTree>
    <p:extLst>
      <p:ext uri="{BB962C8B-B14F-4D97-AF65-F5344CB8AC3E}">
        <p14:creationId xmlns:p14="http://schemas.microsoft.com/office/powerpoint/2010/main" val="371575028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5" name="Text Placeholder 2"/>
          <p:cNvSpPr>
            <a:spLocks noGrp="1"/>
          </p:cNvSpPr>
          <p:nvPr>
            <p:ph type="body" sz="quarter" idx="12" hasCustomPrompt="1"/>
          </p:nvPr>
        </p:nvSpPr>
        <p:spPr>
          <a:xfrm>
            <a:off x="1212111" y="378746"/>
            <a:ext cx="10595714" cy="520263"/>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
        <p:nvSpPr>
          <p:cNvPr id="6" name="Text Placeholder 7"/>
          <p:cNvSpPr>
            <a:spLocks noGrp="1"/>
          </p:cNvSpPr>
          <p:nvPr>
            <p:ph type="body" sz="quarter" idx="11" hasCustomPrompt="1"/>
          </p:nvPr>
        </p:nvSpPr>
        <p:spPr>
          <a:xfrm>
            <a:off x="376237" y="1240838"/>
            <a:ext cx="11431587" cy="5237751"/>
          </a:xfrm>
        </p:spPr>
        <p:txBody>
          <a:bodyPr/>
          <a:lstStyle>
            <a:lvl1pPr marL="0" indent="0">
              <a:lnSpc>
                <a:spcPct val="100000"/>
              </a:lnSpc>
              <a:buFont typeface="Arial" panose="020B0604020202020204" pitchFamily="34" charset="0"/>
              <a:buNone/>
              <a:defRPr sz="1800" b="0"/>
            </a:lvl1pPr>
            <a:lvl2pPr marL="171446" indent="-171446">
              <a:lnSpc>
                <a:spcPct val="100000"/>
              </a:lnSpc>
              <a:buFont typeface="Arial" panose="020B0604020202020204" pitchFamily="34" charset="0"/>
              <a:buChar char="•"/>
              <a:defRPr sz="1800" b="0"/>
            </a:lvl2pPr>
            <a:lvl3pPr marL="88898" indent="0">
              <a:lnSpc>
                <a:spcPct val="100000"/>
              </a:lnSpc>
              <a:buFont typeface="Arial" panose="020B0604020202020204" pitchFamily="34" charset="0"/>
              <a:buNone/>
              <a:defRPr sz="1800" b="0"/>
            </a:lvl3pPr>
            <a:lvl4pPr marL="88898" indent="0">
              <a:lnSpc>
                <a:spcPct val="100000"/>
              </a:lnSpc>
              <a:buFont typeface="Arial" panose="020B0604020202020204" pitchFamily="34" charset="0"/>
              <a:buNone/>
              <a:defRPr sz="1800" b="0"/>
            </a:lvl4pPr>
            <a:lvl5pPr marL="355591" indent="-266693">
              <a:lnSpc>
                <a:spcPct val="100000"/>
              </a:lnSpc>
              <a:buFont typeface="Arial" panose="020B0604020202020204" pitchFamily="34" charset="0"/>
              <a:buChar char="•"/>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
        <p:nvSpPr>
          <p:cNvPr id="4"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Tree>
    <p:extLst>
      <p:ext uri="{BB962C8B-B14F-4D97-AF65-F5344CB8AC3E}">
        <p14:creationId xmlns:p14="http://schemas.microsoft.com/office/powerpoint/2010/main" val="3243590826"/>
      </p:ext>
    </p:extLst>
  </p:cSld>
  <p:clrMapOvr>
    <a:masterClrMapping/>
  </p:clrMapOvr>
  <p:extLst>
    <p:ext uri="{DCECCB84-F9BA-43D5-87BE-67443E8EF086}">
      <p15:sldGuideLst xmlns:p15="http://schemas.microsoft.com/office/powerpoint/2012/main">
        <p15:guide id="1" orient="horz" pos="777">
          <p15:clr>
            <a:srgbClr val="FBAE40"/>
          </p15:clr>
        </p15:guide>
        <p15:guide id="2" pos="3840">
          <p15:clr>
            <a:srgbClr val="FBAE40"/>
          </p15:clr>
        </p15:guide>
        <p15:guide id="3" orient="horz" pos="2160">
          <p15:clr>
            <a:srgbClr val="FBAE40"/>
          </p15:clr>
        </p15:guide>
        <p15:guide id="4" orient="horz" pos="2260">
          <p15:clr>
            <a:srgbClr val="FBAE40"/>
          </p15:clr>
        </p15:guide>
        <p15:guide id="5" pos="3940">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1_Title slide 2">
    <p:bg>
      <p:bgPr>
        <a:solidFill>
          <a:srgbClr val="FD014D"/>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92C3001-2868-3745-844A-C501016D23D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219200" y="0"/>
            <a:ext cx="10972800" cy="6858000"/>
          </a:xfrm>
          <a:prstGeom prst="rect">
            <a:avLst/>
          </a:prstGeom>
        </p:spPr>
      </p:pic>
      <p:pic>
        <p:nvPicPr>
          <p:cNvPr id="7" name="Graphic 29">
            <a:extLst>
              <a:ext uri="{FF2B5EF4-FFF2-40B4-BE49-F238E27FC236}">
                <a16:creationId xmlns:a16="http://schemas.microsoft.com/office/drawing/2014/main" id="{0F2B5717-CAF5-024E-BD47-6ED03C95F448}"/>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10" name="Text Placeholder 6">
            <a:extLst>
              <a:ext uri="{FF2B5EF4-FFF2-40B4-BE49-F238E27FC236}">
                <a16:creationId xmlns:a16="http://schemas.microsoft.com/office/drawing/2014/main" id="{BD50C999-38B5-2441-B2B6-6F8E2EC78F93}"/>
              </a:ext>
            </a:extLst>
          </p:cNvPr>
          <p:cNvSpPr>
            <a:spLocks noGrp="1"/>
          </p:cNvSpPr>
          <p:nvPr>
            <p:ph type="body" sz="quarter" idx="12" hasCustomPrompt="1"/>
          </p:nvPr>
        </p:nvSpPr>
        <p:spPr>
          <a:xfrm>
            <a:off x="385300" y="5306004"/>
            <a:ext cx="3919999"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solidFill>
                  <a:schemeClr val="tx1"/>
                </a:solidFill>
              </a:defRPr>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a:t>Edit text</a:t>
            </a:r>
          </a:p>
        </p:txBody>
      </p:sp>
      <p:sp>
        <p:nvSpPr>
          <p:cNvPr id="11" name="Title 1">
            <a:extLst>
              <a:ext uri="{FF2B5EF4-FFF2-40B4-BE49-F238E27FC236}">
                <a16:creationId xmlns:a16="http://schemas.microsoft.com/office/drawing/2014/main" id="{876C8BA3-AA6E-5740-BC52-EEC4F4ED08CF}"/>
              </a:ext>
            </a:extLst>
          </p:cNvPr>
          <p:cNvSpPr>
            <a:spLocks noGrp="1"/>
          </p:cNvSpPr>
          <p:nvPr>
            <p:ph type="ctrTitle" hasCustomPrompt="1"/>
          </p:nvPr>
        </p:nvSpPr>
        <p:spPr>
          <a:xfrm>
            <a:off x="385300" y="1914129"/>
            <a:ext cx="3919999" cy="2277604"/>
          </a:xfrm>
        </p:spPr>
        <p:txBody>
          <a:bodyPr anchor="b" anchorCtr="0">
            <a:noAutofit/>
          </a:bodyPr>
          <a:lstStyle>
            <a:lvl1pPr algn="l">
              <a:lnSpc>
                <a:spcPct val="100000"/>
              </a:lnSpc>
              <a:defRPr sz="3600" cap="all" baseline="0">
                <a:solidFill>
                  <a:schemeClr val="tx1"/>
                </a:solidFill>
              </a:defRPr>
            </a:lvl1pPr>
          </a:lstStyle>
          <a:p>
            <a:r>
              <a:rPr lang="en-US" noProof="0"/>
              <a:t>CLICK TO EDIT TITLE</a:t>
            </a:r>
            <a:endParaRPr lang="en-GB" noProof="0"/>
          </a:p>
        </p:txBody>
      </p:sp>
      <p:grpSp>
        <p:nvGrpSpPr>
          <p:cNvPr id="12" name="Group 11">
            <a:extLst>
              <a:ext uri="{FF2B5EF4-FFF2-40B4-BE49-F238E27FC236}">
                <a16:creationId xmlns:a16="http://schemas.microsoft.com/office/drawing/2014/main" id="{6D880CBD-AEED-3744-908B-FFFECA397C2B}"/>
              </a:ext>
            </a:extLst>
          </p:cNvPr>
          <p:cNvGrpSpPr/>
          <p:nvPr userDrawn="1"/>
        </p:nvGrpSpPr>
        <p:grpSpPr>
          <a:xfrm>
            <a:off x="509568" y="3503895"/>
            <a:ext cx="6359624" cy="2437013"/>
            <a:chOff x="-1420" y="3503895"/>
            <a:chExt cx="6359624" cy="2437013"/>
          </a:xfrm>
          <a:solidFill>
            <a:srgbClr val="004050"/>
          </a:solidFill>
        </p:grpSpPr>
        <p:sp>
          <p:nvSpPr>
            <p:cNvPr id="13" name="Freeform 12">
              <a:extLst>
                <a:ext uri="{FF2B5EF4-FFF2-40B4-BE49-F238E27FC236}">
                  <a16:creationId xmlns:a16="http://schemas.microsoft.com/office/drawing/2014/main" id="{D2046385-FB6E-9844-B4A2-E8403D915C5F}"/>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14" name="Freeform 13">
              <a:extLst>
                <a:ext uri="{FF2B5EF4-FFF2-40B4-BE49-F238E27FC236}">
                  <a16:creationId xmlns:a16="http://schemas.microsoft.com/office/drawing/2014/main" id="{71CB7E99-6710-6F46-BFA5-14AE428ACAD5}"/>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15" name="Freeform 14">
              <a:extLst>
                <a:ext uri="{FF2B5EF4-FFF2-40B4-BE49-F238E27FC236}">
                  <a16:creationId xmlns:a16="http://schemas.microsoft.com/office/drawing/2014/main" id="{3E94F540-4CD4-2049-A4B5-2761A1C89153}"/>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
        <p:nvSpPr>
          <p:cNvPr id="16" name="Rectangle 15">
            <a:extLst>
              <a:ext uri="{FF2B5EF4-FFF2-40B4-BE49-F238E27FC236}">
                <a16:creationId xmlns:a16="http://schemas.microsoft.com/office/drawing/2014/main" id="{610A9A08-D316-974B-AAFF-16972B77BF70}"/>
              </a:ext>
            </a:extLst>
          </p:cNvPr>
          <p:cNvSpPr/>
          <p:nvPr userDrawn="1"/>
        </p:nvSpPr>
        <p:spPr>
          <a:xfrm>
            <a:off x="0" y="4310243"/>
            <a:ext cx="4407461" cy="227469"/>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17" name="Rectangle 16">
            <a:extLst>
              <a:ext uri="{FF2B5EF4-FFF2-40B4-BE49-F238E27FC236}">
                <a16:creationId xmlns:a16="http://schemas.microsoft.com/office/drawing/2014/main" id="{7D8F8BA5-7B02-2E4D-8E91-F2C2EAEB4435}"/>
              </a:ext>
            </a:extLst>
          </p:cNvPr>
          <p:cNvSpPr/>
          <p:nvPr userDrawn="1"/>
        </p:nvSpPr>
        <p:spPr>
          <a:xfrm>
            <a:off x="0" y="4903556"/>
            <a:ext cx="4407461" cy="227469"/>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Tree>
    <p:extLst>
      <p:ext uri="{BB962C8B-B14F-4D97-AF65-F5344CB8AC3E}">
        <p14:creationId xmlns:p14="http://schemas.microsoft.com/office/powerpoint/2010/main" val="50662609"/>
      </p:ext>
    </p:extLst>
  </p:cSld>
  <p:clrMapOvr>
    <a:masterClrMapping/>
  </p:clrMapOvr>
  <p:extLst>
    <p:ext uri="{DCECCB84-F9BA-43D5-87BE-67443E8EF086}">
      <p15:sldGuideLst xmlns:p15="http://schemas.microsoft.com/office/powerpoint/2012/main">
        <p15:guide id="1" orient="horz" pos="3635">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2_Title slide 2">
    <p:bg>
      <p:bgPr>
        <a:solidFill>
          <a:srgbClr val="FD014D"/>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43E47EF-E205-7148-97A2-017F58514AA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652343" y="0"/>
            <a:ext cx="8539657" cy="6858000"/>
          </a:xfrm>
          <a:prstGeom prst="rect">
            <a:avLst/>
          </a:prstGeom>
        </p:spPr>
      </p:pic>
      <p:pic>
        <p:nvPicPr>
          <p:cNvPr id="7" name="Graphic 29">
            <a:extLst>
              <a:ext uri="{FF2B5EF4-FFF2-40B4-BE49-F238E27FC236}">
                <a16:creationId xmlns:a16="http://schemas.microsoft.com/office/drawing/2014/main" id="{0F2B5717-CAF5-024E-BD47-6ED03C95F448}"/>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10" name="Text Placeholder 6">
            <a:extLst>
              <a:ext uri="{FF2B5EF4-FFF2-40B4-BE49-F238E27FC236}">
                <a16:creationId xmlns:a16="http://schemas.microsoft.com/office/drawing/2014/main" id="{BD50C999-38B5-2441-B2B6-6F8E2EC78F93}"/>
              </a:ext>
            </a:extLst>
          </p:cNvPr>
          <p:cNvSpPr>
            <a:spLocks noGrp="1"/>
          </p:cNvSpPr>
          <p:nvPr>
            <p:ph type="body" sz="quarter" idx="12" hasCustomPrompt="1"/>
          </p:nvPr>
        </p:nvSpPr>
        <p:spPr>
          <a:xfrm>
            <a:off x="385300" y="5306004"/>
            <a:ext cx="3919999"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a:t>Edit text</a:t>
            </a:r>
          </a:p>
        </p:txBody>
      </p:sp>
      <p:sp>
        <p:nvSpPr>
          <p:cNvPr id="11" name="Title 1">
            <a:extLst>
              <a:ext uri="{FF2B5EF4-FFF2-40B4-BE49-F238E27FC236}">
                <a16:creationId xmlns:a16="http://schemas.microsoft.com/office/drawing/2014/main" id="{876C8BA3-AA6E-5740-BC52-EEC4F4ED08CF}"/>
              </a:ext>
            </a:extLst>
          </p:cNvPr>
          <p:cNvSpPr>
            <a:spLocks noGrp="1"/>
          </p:cNvSpPr>
          <p:nvPr>
            <p:ph type="ctrTitle" hasCustomPrompt="1"/>
          </p:nvPr>
        </p:nvSpPr>
        <p:spPr>
          <a:xfrm>
            <a:off x="385300" y="1914129"/>
            <a:ext cx="3919999" cy="2277604"/>
          </a:xfrm>
        </p:spPr>
        <p:txBody>
          <a:bodyPr anchor="b" anchorCtr="0">
            <a:noAutofit/>
          </a:bodyPr>
          <a:lstStyle>
            <a:lvl1pPr algn="l">
              <a:lnSpc>
                <a:spcPct val="100000"/>
              </a:lnSpc>
              <a:defRPr sz="3600" cap="all" baseline="0"/>
            </a:lvl1pPr>
          </a:lstStyle>
          <a:p>
            <a:r>
              <a:rPr lang="en-US" noProof="0"/>
              <a:t>CLICK TO EDIT TITLE</a:t>
            </a:r>
            <a:endParaRPr lang="en-GB" noProof="0"/>
          </a:p>
        </p:txBody>
      </p:sp>
      <p:grpSp>
        <p:nvGrpSpPr>
          <p:cNvPr id="12" name="Group 11">
            <a:extLst>
              <a:ext uri="{FF2B5EF4-FFF2-40B4-BE49-F238E27FC236}">
                <a16:creationId xmlns:a16="http://schemas.microsoft.com/office/drawing/2014/main" id="{6D880CBD-AEED-3744-908B-FFFECA397C2B}"/>
              </a:ext>
            </a:extLst>
          </p:cNvPr>
          <p:cNvGrpSpPr/>
          <p:nvPr userDrawn="1"/>
        </p:nvGrpSpPr>
        <p:grpSpPr>
          <a:xfrm>
            <a:off x="509568" y="3503895"/>
            <a:ext cx="6359624" cy="2437013"/>
            <a:chOff x="-1420" y="3503895"/>
            <a:chExt cx="6359624" cy="2437013"/>
          </a:xfrm>
          <a:solidFill>
            <a:srgbClr val="004050"/>
          </a:solidFill>
        </p:grpSpPr>
        <p:sp>
          <p:nvSpPr>
            <p:cNvPr id="13" name="Freeform 12">
              <a:extLst>
                <a:ext uri="{FF2B5EF4-FFF2-40B4-BE49-F238E27FC236}">
                  <a16:creationId xmlns:a16="http://schemas.microsoft.com/office/drawing/2014/main" id="{D2046385-FB6E-9844-B4A2-E8403D915C5F}"/>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14" name="Freeform 13">
              <a:extLst>
                <a:ext uri="{FF2B5EF4-FFF2-40B4-BE49-F238E27FC236}">
                  <a16:creationId xmlns:a16="http://schemas.microsoft.com/office/drawing/2014/main" id="{71CB7E99-6710-6F46-BFA5-14AE428ACAD5}"/>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15" name="Freeform 14">
              <a:extLst>
                <a:ext uri="{FF2B5EF4-FFF2-40B4-BE49-F238E27FC236}">
                  <a16:creationId xmlns:a16="http://schemas.microsoft.com/office/drawing/2014/main" id="{3E94F540-4CD4-2049-A4B5-2761A1C89153}"/>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
        <p:nvSpPr>
          <p:cNvPr id="16" name="Rectangle 15">
            <a:extLst>
              <a:ext uri="{FF2B5EF4-FFF2-40B4-BE49-F238E27FC236}">
                <a16:creationId xmlns:a16="http://schemas.microsoft.com/office/drawing/2014/main" id="{610A9A08-D316-974B-AAFF-16972B77BF70}"/>
              </a:ext>
            </a:extLst>
          </p:cNvPr>
          <p:cNvSpPr/>
          <p:nvPr userDrawn="1"/>
        </p:nvSpPr>
        <p:spPr>
          <a:xfrm>
            <a:off x="0" y="4310243"/>
            <a:ext cx="4407461" cy="227469"/>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17" name="Rectangle 16">
            <a:extLst>
              <a:ext uri="{FF2B5EF4-FFF2-40B4-BE49-F238E27FC236}">
                <a16:creationId xmlns:a16="http://schemas.microsoft.com/office/drawing/2014/main" id="{7D8F8BA5-7B02-2E4D-8E91-F2C2EAEB4435}"/>
              </a:ext>
            </a:extLst>
          </p:cNvPr>
          <p:cNvSpPr/>
          <p:nvPr userDrawn="1"/>
        </p:nvSpPr>
        <p:spPr>
          <a:xfrm>
            <a:off x="0" y="4903556"/>
            <a:ext cx="4407461" cy="227469"/>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Tree>
    <p:extLst>
      <p:ext uri="{BB962C8B-B14F-4D97-AF65-F5344CB8AC3E}">
        <p14:creationId xmlns:p14="http://schemas.microsoft.com/office/powerpoint/2010/main" val="302367290"/>
      </p:ext>
    </p:extLst>
  </p:cSld>
  <p:clrMapOvr>
    <a:masterClrMapping/>
  </p:clrMapOvr>
  <p:extLst>
    <p:ext uri="{DCECCB84-F9BA-43D5-87BE-67443E8EF086}">
      <p15:sldGuideLst xmlns:p15="http://schemas.microsoft.com/office/powerpoint/2012/main">
        <p15:guide id="1" orient="horz" pos="3635">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3_Title slide 2">
    <p:bg>
      <p:bgPr>
        <a:solidFill>
          <a:srgbClr val="FD014D"/>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7C5F572-2D07-E843-B30B-118EAFE8374F}"/>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423991" y="-1"/>
            <a:ext cx="8768009" cy="6858001"/>
          </a:xfrm>
          <a:prstGeom prst="rect">
            <a:avLst/>
          </a:prstGeom>
        </p:spPr>
      </p:pic>
      <p:pic>
        <p:nvPicPr>
          <p:cNvPr id="7" name="Graphic 29">
            <a:extLst>
              <a:ext uri="{FF2B5EF4-FFF2-40B4-BE49-F238E27FC236}">
                <a16:creationId xmlns:a16="http://schemas.microsoft.com/office/drawing/2014/main" id="{0F2B5717-CAF5-024E-BD47-6ED03C95F448}"/>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10" name="Text Placeholder 6">
            <a:extLst>
              <a:ext uri="{FF2B5EF4-FFF2-40B4-BE49-F238E27FC236}">
                <a16:creationId xmlns:a16="http://schemas.microsoft.com/office/drawing/2014/main" id="{BD50C999-38B5-2441-B2B6-6F8E2EC78F93}"/>
              </a:ext>
            </a:extLst>
          </p:cNvPr>
          <p:cNvSpPr>
            <a:spLocks noGrp="1"/>
          </p:cNvSpPr>
          <p:nvPr>
            <p:ph type="body" sz="quarter" idx="12" hasCustomPrompt="1"/>
          </p:nvPr>
        </p:nvSpPr>
        <p:spPr>
          <a:xfrm>
            <a:off x="385300" y="5306004"/>
            <a:ext cx="3919999"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a:t>Edit text</a:t>
            </a:r>
          </a:p>
        </p:txBody>
      </p:sp>
      <p:sp>
        <p:nvSpPr>
          <p:cNvPr id="11" name="Title 1">
            <a:extLst>
              <a:ext uri="{FF2B5EF4-FFF2-40B4-BE49-F238E27FC236}">
                <a16:creationId xmlns:a16="http://schemas.microsoft.com/office/drawing/2014/main" id="{876C8BA3-AA6E-5740-BC52-EEC4F4ED08CF}"/>
              </a:ext>
            </a:extLst>
          </p:cNvPr>
          <p:cNvSpPr>
            <a:spLocks noGrp="1"/>
          </p:cNvSpPr>
          <p:nvPr>
            <p:ph type="ctrTitle" hasCustomPrompt="1"/>
          </p:nvPr>
        </p:nvSpPr>
        <p:spPr>
          <a:xfrm>
            <a:off x="385300" y="1914129"/>
            <a:ext cx="3919999" cy="2277604"/>
          </a:xfrm>
        </p:spPr>
        <p:txBody>
          <a:bodyPr anchor="b" anchorCtr="0">
            <a:noAutofit/>
          </a:bodyPr>
          <a:lstStyle>
            <a:lvl1pPr algn="l">
              <a:lnSpc>
                <a:spcPct val="100000"/>
              </a:lnSpc>
              <a:defRPr sz="3600" cap="all" baseline="0"/>
            </a:lvl1pPr>
          </a:lstStyle>
          <a:p>
            <a:r>
              <a:rPr lang="en-US" noProof="0"/>
              <a:t>CLICK TO EDIT TITLE</a:t>
            </a:r>
            <a:endParaRPr lang="en-GB" noProof="0"/>
          </a:p>
        </p:txBody>
      </p:sp>
      <p:grpSp>
        <p:nvGrpSpPr>
          <p:cNvPr id="12" name="Group 11">
            <a:extLst>
              <a:ext uri="{FF2B5EF4-FFF2-40B4-BE49-F238E27FC236}">
                <a16:creationId xmlns:a16="http://schemas.microsoft.com/office/drawing/2014/main" id="{6D880CBD-AEED-3744-908B-FFFECA397C2B}"/>
              </a:ext>
            </a:extLst>
          </p:cNvPr>
          <p:cNvGrpSpPr/>
          <p:nvPr userDrawn="1"/>
        </p:nvGrpSpPr>
        <p:grpSpPr>
          <a:xfrm>
            <a:off x="509568" y="3503895"/>
            <a:ext cx="6359624" cy="2437013"/>
            <a:chOff x="-1420" y="3503895"/>
            <a:chExt cx="6359624" cy="2437013"/>
          </a:xfrm>
          <a:solidFill>
            <a:srgbClr val="004050"/>
          </a:solidFill>
        </p:grpSpPr>
        <p:sp>
          <p:nvSpPr>
            <p:cNvPr id="13" name="Freeform 12">
              <a:extLst>
                <a:ext uri="{FF2B5EF4-FFF2-40B4-BE49-F238E27FC236}">
                  <a16:creationId xmlns:a16="http://schemas.microsoft.com/office/drawing/2014/main" id="{D2046385-FB6E-9844-B4A2-E8403D915C5F}"/>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14" name="Freeform 13">
              <a:extLst>
                <a:ext uri="{FF2B5EF4-FFF2-40B4-BE49-F238E27FC236}">
                  <a16:creationId xmlns:a16="http://schemas.microsoft.com/office/drawing/2014/main" id="{71CB7E99-6710-6F46-BFA5-14AE428ACAD5}"/>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15" name="Freeform 14">
              <a:extLst>
                <a:ext uri="{FF2B5EF4-FFF2-40B4-BE49-F238E27FC236}">
                  <a16:creationId xmlns:a16="http://schemas.microsoft.com/office/drawing/2014/main" id="{3E94F540-4CD4-2049-A4B5-2761A1C89153}"/>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
        <p:nvSpPr>
          <p:cNvPr id="16" name="Rectangle 15">
            <a:extLst>
              <a:ext uri="{FF2B5EF4-FFF2-40B4-BE49-F238E27FC236}">
                <a16:creationId xmlns:a16="http://schemas.microsoft.com/office/drawing/2014/main" id="{610A9A08-D316-974B-AAFF-16972B77BF70}"/>
              </a:ext>
            </a:extLst>
          </p:cNvPr>
          <p:cNvSpPr/>
          <p:nvPr userDrawn="1"/>
        </p:nvSpPr>
        <p:spPr>
          <a:xfrm>
            <a:off x="0" y="4310243"/>
            <a:ext cx="4407461" cy="227469"/>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17" name="Rectangle 16">
            <a:extLst>
              <a:ext uri="{FF2B5EF4-FFF2-40B4-BE49-F238E27FC236}">
                <a16:creationId xmlns:a16="http://schemas.microsoft.com/office/drawing/2014/main" id="{7D8F8BA5-7B02-2E4D-8E91-F2C2EAEB4435}"/>
              </a:ext>
            </a:extLst>
          </p:cNvPr>
          <p:cNvSpPr/>
          <p:nvPr userDrawn="1"/>
        </p:nvSpPr>
        <p:spPr>
          <a:xfrm>
            <a:off x="0" y="4903556"/>
            <a:ext cx="4407461" cy="227469"/>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Tree>
    <p:extLst>
      <p:ext uri="{BB962C8B-B14F-4D97-AF65-F5344CB8AC3E}">
        <p14:creationId xmlns:p14="http://schemas.microsoft.com/office/powerpoint/2010/main" val="1802675498"/>
      </p:ext>
    </p:extLst>
  </p:cSld>
  <p:clrMapOvr>
    <a:masterClrMapping/>
  </p:clrMapOvr>
  <p:extLst>
    <p:ext uri="{DCECCB84-F9BA-43D5-87BE-67443E8EF086}">
      <p15:sldGuideLst xmlns:p15="http://schemas.microsoft.com/office/powerpoint/2012/main">
        <p15:guide id="1" orient="horz" pos="3635">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Meet &amp; Greet">
    <p:bg>
      <p:bgPr>
        <a:solidFill>
          <a:schemeClr val="tx2"/>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754A14CF-61C2-1544-8DD4-749EC1BACD2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384860" y="0"/>
            <a:ext cx="9803283" cy="6858000"/>
          </a:xfrm>
          <a:prstGeom prst="rect">
            <a:avLst/>
          </a:prstGeom>
        </p:spPr>
      </p:pic>
      <p:pic>
        <p:nvPicPr>
          <p:cNvPr id="16"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69739" y="377825"/>
            <a:ext cx="738525" cy="522000"/>
          </a:xfrm>
          <a:prstGeom prst="rect">
            <a:avLst/>
          </a:prstGeom>
        </p:spPr>
      </p:pic>
      <p:sp>
        <p:nvSpPr>
          <p:cNvPr id="17"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1706477"/>
            <a:ext cx="5627171" cy="808123"/>
          </a:xfrm>
        </p:spPr>
        <p:txBody>
          <a:bodyPr anchor="t" anchorCtr="0">
            <a:noAutofit/>
          </a:bodyPr>
          <a:lstStyle>
            <a:lvl1pPr algn="l">
              <a:lnSpc>
                <a:spcPts val="6000"/>
              </a:lnSpc>
              <a:defRPr sz="4000">
                <a:solidFill>
                  <a:srgbClr val="004050"/>
                </a:solidFill>
              </a:defRPr>
            </a:lvl1pPr>
          </a:lstStyle>
          <a:p>
            <a:r>
              <a:rPr lang="en-US" noProof="0"/>
              <a:t>Meet &amp; Greet</a:t>
            </a:r>
            <a:endParaRPr lang="en-GB" noProof="0"/>
          </a:p>
        </p:txBody>
      </p:sp>
      <p:sp>
        <p:nvSpPr>
          <p:cNvPr id="18" name="Text Placeholder 3"/>
          <p:cNvSpPr>
            <a:spLocks noGrp="1"/>
          </p:cNvSpPr>
          <p:nvPr>
            <p:ph type="body" sz="quarter" idx="10" hasCustomPrompt="1"/>
          </p:nvPr>
        </p:nvSpPr>
        <p:spPr>
          <a:xfrm>
            <a:off x="384785" y="2757463"/>
            <a:ext cx="4679121" cy="709613"/>
          </a:xfrm>
        </p:spPr>
        <p:txBody>
          <a:bodyPr/>
          <a:lstStyle>
            <a:lvl1pPr>
              <a:lnSpc>
                <a:spcPct val="100000"/>
              </a:lnSpc>
              <a:defRPr b="1" baseline="0"/>
            </a:lvl1pPr>
          </a:lstStyle>
          <a:p>
            <a:pPr lvl="0"/>
            <a:r>
              <a:rPr lang="en-US"/>
              <a:t>Click to edit instructions</a:t>
            </a:r>
          </a:p>
        </p:txBody>
      </p:sp>
    </p:spTree>
    <p:extLst>
      <p:ext uri="{BB962C8B-B14F-4D97-AF65-F5344CB8AC3E}">
        <p14:creationId xmlns:p14="http://schemas.microsoft.com/office/powerpoint/2010/main" val="4045959733"/>
      </p:ext>
    </p:extLst>
  </p:cSld>
  <p:clrMapOvr>
    <a:masterClrMapping/>
  </p:clrMapOvr>
  <p:extLst>
    <p:ext uri="{DCECCB84-F9BA-43D5-87BE-67443E8EF086}">
      <p15:sldGuideLst xmlns:p15="http://schemas.microsoft.com/office/powerpoint/2012/main">
        <p15:guide id="1" pos="3840" userDrawn="1">
          <p15:clr>
            <a:srgbClr val="FBAE40"/>
          </p15:clr>
        </p15:guide>
        <p15:guide id="2" orient="horz" pos="1457" userDrawn="1">
          <p15:clr>
            <a:srgbClr val="FBAE40"/>
          </p15:clr>
        </p15:guide>
        <p15:guide id="3" orient="horz" pos="3635" userDrawn="1">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Housekeeping">
    <p:bg>
      <p:bgPr>
        <a:solidFill>
          <a:schemeClr val="accent3"/>
        </a:solidFill>
        <a:effectLst/>
      </p:bgPr>
    </p:bg>
    <p:spTree>
      <p:nvGrpSpPr>
        <p:cNvPr id="1" name=""/>
        <p:cNvGrpSpPr/>
        <p:nvPr/>
      </p:nvGrpSpPr>
      <p:grpSpPr>
        <a:xfrm>
          <a:off x="0" y="0"/>
          <a:ext cx="0" cy="0"/>
          <a:chOff x="0" y="0"/>
          <a:chExt cx="0" cy="0"/>
        </a:xfrm>
      </p:grpSpPr>
      <p:sp>
        <p:nvSpPr>
          <p:cNvPr id="12" name="object 3">
            <a:extLst>
              <a:ext uri="{FF2B5EF4-FFF2-40B4-BE49-F238E27FC236}">
                <a16:creationId xmlns:a16="http://schemas.microsoft.com/office/drawing/2014/main" id="{3344A4B7-0EC8-AD4A-8611-5B12AB419DC2}"/>
              </a:ext>
            </a:extLst>
          </p:cNvPr>
          <p:cNvSpPr/>
          <p:nvPr userDrawn="1"/>
        </p:nvSpPr>
        <p:spPr>
          <a:xfrm>
            <a:off x="0" y="1"/>
            <a:ext cx="11808125" cy="4657785"/>
          </a:xfrm>
          <a:custGeom>
            <a:avLst/>
            <a:gdLst/>
            <a:ahLst/>
            <a:cxnLst/>
            <a:rect l="l" t="t" r="r" b="b"/>
            <a:pathLst>
              <a:path w="15645765" h="6171565">
                <a:moveTo>
                  <a:pt x="12954792" y="0"/>
                </a:moveTo>
                <a:lnTo>
                  <a:pt x="9989330" y="0"/>
                </a:lnTo>
                <a:lnTo>
                  <a:pt x="11612737" y="1621505"/>
                </a:lnTo>
                <a:lnTo>
                  <a:pt x="11603898" y="1638231"/>
                </a:lnTo>
                <a:lnTo>
                  <a:pt x="0" y="1638231"/>
                </a:lnTo>
                <a:lnTo>
                  <a:pt x="0" y="3701600"/>
                </a:lnTo>
                <a:lnTo>
                  <a:pt x="11623393" y="3701600"/>
                </a:lnTo>
                <a:lnTo>
                  <a:pt x="9157358" y="6164994"/>
                </a:lnTo>
                <a:lnTo>
                  <a:pt x="9229199" y="6169201"/>
                </a:lnTo>
                <a:lnTo>
                  <a:pt x="9246778" y="6169604"/>
                </a:lnTo>
                <a:lnTo>
                  <a:pt x="12044487" y="6171255"/>
                </a:lnTo>
                <a:lnTo>
                  <a:pt x="12085365" y="6167625"/>
                </a:lnTo>
                <a:lnTo>
                  <a:pt x="12120998" y="6156469"/>
                </a:lnTo>
                <a:lnTo>
                  <a:pt x="12153240" y="6137640"/>
                </a:lnTo>
                <a:lnTo>
                  <a:pt x="12183945" y="6110993"/>
                </a:lnTo>
                <a:lnTo>
                  <a:pt x="15546143" y="2748262"/>
                </a:lnTo>
                <a:lnTo>
                  <a:pt x="15566761" y="2730440"/>
                </a:lnTo>
                <a:lnTo>
                  <a:pt x="15590311" y="2713899"/>
                </a:lnTo>
                <a:lnTo>
                  <a:pt x="15616627" y="2696820"/>
                </a:lnTo>
                <a:lnTo>
                  <a:pt x="15645546" y="2677383"/>
                </a:lnTo>
                <a:lnTo>
                  <a:pt x="15617183" y="2654144"/>
                </a:lnTo>
                <a:lnTo>
                  <a:pt x="15594873" y="2636172"/>
                </a:lnTo>
                <a:lnTo>
                  <a:pt x="15577002" y="2621305"/>
                </a:lnTo>
                <a:lnTo>
                  <a:pt x="15561955" y="2607381"/>
                </a:lnTo>
                <a:lnTo>
                  <a:pt x="12954792" y="0"/>
                </a:lnTo>
                <a:close/>
              </a:path>
            </a:pathLst>
          </a:custGeom>
          <a:solidFill>
            <a:schemeClr val="accent4"/>
          </a:solidFill>
        </p:spPr>
        <p:txBody>
          <a:bodyPr wrap="square" lIns="0" tIns="0" rIns="0" bIns="0" rtlCol="0"/>
          <a:lstStyle/>
          <a:p>
            <a:endParaRPr sz="1029"/>
          </a:p>
        </p:txBody>
      </p:sp>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3433681"/>
            <a:ext cx="5627171" cy="607967"/>
          </a:xfrm>
        </p:spPr>
        <p:txBody>
          <a:bodyPr anchor="t" anchorCtr="0">
            <a:noAutofit/>
          </a:bodyPr>
          <a:lstStyle>
            <a:lvl1pPr algn="l">
              <a:lnSpc>
                <a:spcPct val="100000"/>
              </a:lnSpc>
              <a:defRPr sz="4000" cap="all" baseline="0">
                <a:solidFill>
                  <a:schemeClr val="bg1"/>
                </a:solidFill>
              </a:defRPr>
            </a:lvl1pPr>
          </a:lstStyle>
          <a:p>
            <a:r>
              <a:rPr lang="en-US" noProof="0"/>
              <a:t>Housekeeping</a:t>
            </a:r>
            <a:endParaRPr lang="en-GB" noProof="0"/>
          </a:p>
        </p:txBody>
      </p:sp>
      <p:pic>
        <p:nvPicPr>
          <p:cNvPr id="7" name="Graphic 31">
            <a:extLst>
              <a:ext uri="{FF2B5EF4-FFF2-40B4-BE49-F238E27FC236}">
                <a16:creationId xmlns:a16="http://schemas.microsoft.com/office/drawing/2014/main" id="{946BC297-6DCC-9247-92F8-7D44337135AE}"/>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6" name="Text Placeholder 6">
            <a:extLst>
              <a:ext uri="{FF2B5EF4-FFF2-40B4-BE49-F238E27FC236}">
                <a16:creationId xmlns:a16="http://schemas.microsoft.com/office/drawing/2014/main" id="{0948F714-4D77-CD42-BD58-84592393B6D2}"/>
              </a:ext>
            </a:extLst>
          </p:cNvPr>
          <p:cNvSpPr>
            <a:spLocks noGrp="1"/>
          </p:cNvSpPr>
          <p:nvPr>
            <p:ph type="body" sz="quarter" idx="12" hasCustomPrompt="1"/>
          </p:nvPr>
        </p:nvSpPr>
        <p:spPr>
          <a:xfrm>
            <a:off x="384783" y="4333505"/>
            <a:ext cx="5627171" cy="1747940"/>
          </a:xfrm>
        </p:spPr>
        <p:txBody>
          <a:bodyPr/>
          <a:lstStyle>
            <a:lvl1pPr marL="342900" marR="0" indent="-342900" algn="l" defTabSz="914400" rtl="0" eaLnBrk="1" fontAlgn="auto" latinLnBrk="0" hangingPunct="1">
              <a:lnSpc>
                <a:spcPct val="100000"/>
              </a:lnSpc>
              <a:spcBef>
                <a:spcPts val="0"/>
              </a:spcBef>
              <a:spcAft>
                <a:spcPts val="600"/>
              </a:spcAft>
              <a:buClrTx/>
              <a:buSzPct val="115000"/>
              <a:buFont typeface="Arial" panose="020B0604020202020204" pitchFamily="34" charset="0"/>
              <a:buChar char="•"/>
              <a:tabLst/>
              <a:defRPr sz="2000" b="1" i="0" baseline="0">
                <a:solidFill>
                  <a:schemeClr val="bg1"/>
                </a:solidFill>
              </a:defRPr>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a:t>Edit text</a:t>
            </a:r>
          </a:p>
        </p:txBody>
      </p:sp>
    </p:spTree>
    <p:extLst>
      <p:ext uri="{BB962C8B-B14F-4D97-AF65-F5344CB8AC3E}">
        <p14:creationId xmlns:p14="http://schemas.microsoft.com/office/powerpoint/2010/main" val="306940702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Meet &amp; Greet">
    <p:bg>
      <p:bgPr>
        <a:solidFill>
          <a:schemeClr val="accent4"/>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0B1B030-4A91-6B44-8586-E31F9C0BF1E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485865" y="0"/>
            <a:ext cx="7706135" cy="6858000"/>
          </a:xfrm>
          <a:prstGeom prst="rect">
            <a:avLst/>
          </a:prstGeom>
        </p:spPr>
      </p:pic>
      <p:pic>
        <p:nvPicPr>
          <p:cNvPr id="16"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69739" y="377825"/>
            <a:ext cx="738525" cy="522000"/>
          </a:xfrm>
          <a:prstGeom prst="rect">
            <a:avLst/>
          </a:prstGeom>
        </p:spPr>
      </p:pic>
      <p:sp>
        <p:nvSpPr>
          <p:cNvPr id="17"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1706477"/>
            <a:ext cx="5627171" cy="808123"/>
          </a:xfrm>
        </p:spPr>
        <p:txBody>
          <a:bodyPr anchor="t" anchorCtr="0">
            <a:noAutofit/>
          </a:bodyPr>
          <a:lstStyle>
            <a:lvl1pPr algn="l">
              <a:lnSpc>
                <a:spcPts val="6000"/>
              </a:lnSpc>
              <a:defRPr sz="4000">
                <a:solidFill>
                  <a:srgbClr val="004050"/>
                </a:solidFill>
              </a:defRPr>
            </a:lvl1pPr>
          </a:lstStyle>
          <a:p>
            <a:r>
              <a:rPr lang="en-US" noProof="0"/>
              <a:t>Meet &amp; Greet</a:t>
            </a:r>
            <a:endParaRPr lang="en-GB" noProof="0"/>
          </a:p>
        </p:txBody>
      </p:sp>
      <p:sp>
        <p:nvSpPr>
          <p:cNvPr id="18" name="Text Placeholder 3"/>
          <p:cNvSpPr>
            <a:spLocks noGrp="1"/>
          </p:cNvSpPr>
          <p:nvPr>
            <p:ph type="body" sz="quarter" idx="10" hasCustomPrompt="1"/>
          </p:nvPr>
        </p:nvSpPr>
        <p:spPr>
          <a:xfrm>
            <a:off x="384785" y="2757463"/>
            <a:ext cx="4679121" cy="709613"/>
          </a:xfrm>
        </p:spPr>
        <p:txBody>
          <a:bodyPr/>
          <a:lstStyle>
            <a:lvl1pPr>
              <a:lnSpc>
                <a:spcPct val="100000"/>
              </a:lnSpc>
              <a:defRPr b="1" baseline="0"/>
            </a:lvl1pPr>
          </a:lstStyle>
          <a:p>
            <a:pPr lvl="0"/>
            <a:r>
              <a:rPr lang="en-US"/>
              <a:t>Click to edit instructions</a:t>
            </a:r>
          </a:p>
        </p:txBody>
      </p:sp>
    </p:spTree>
    <p:extLst>
      <p:ext uri="{BB962C8B-B14F-4D97-AF65-F5344CB8AC3E}">
        <p14:creationId xmlns:p14="http://schemas.microsoft.com/office/powerpoint/2010/main" val="1680820626"/>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1_Meet &amp; Greet">
    <p:bg>
      <p:bgPr>
        <a:solidFill>
          <a:schemeClr val="accent4"/>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148E10E-A8B9-0D42-A9D5-A5FF4004882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084205" y="0"/>
            <a:ext cx="9107795" cy="6858000"/>
          </a:xfrm>
          <a:prstGeom prst="rect">
            <a:avLst/>
          </a:prstGeom>
        </p:spPr>
      </p:pic>
      <p:pic>
        <p:nvPicPr>
          <p:cNvPr id="16"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69739" y="377825"/>
            <a:ext cx="738525" cy="522000"/>
          </a:xfrm>
          <a:prstGeom prst="rect">
            <a:avLst/>
          </a:prstGeom>
        </p:spPr>
      </p:pic>
      <p:sp>
        <p:nvSpPr>
          <p:cNvPr id="17"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1706477"/>
            <a:ext cx="5627171" cy="808123"/>
          </a:xfrm>
        </p:spPr>
        <p:txBody>
          <a:bodyPr anchor="t" anchorCtr="0">
            <a:noAutofit/>
          </a:bodyPr>
          <a:lstStyle>
            <a:lvl1pPr algn="l">
              <a:lnSpc>
                <a:spcPts val="6000"/>
              </a:lnSpc>
              <a:defRPr sz="4000">
                <a:solidFill>
                  <a:srgbClr val="004050"/>
                </a:solidFill>
              </a:defRPr>
            </a:lvl1pPr>
          </a:lstStyle>
          <a:p>
            <a:r>
              <a:rPr lang="en-US" noProof="0"/>
              <a:t>Meet &amp; Greet</a:t>
            </a:r>
            <a:endParaRPr lang="en-GB" noProof="0"/>
          </a:p>
        </p:txBody>
      </p:sp>
      <p:sp>
        <p:nvSpPr>
          <p:cNvPr id="18" name="Text Placeholder 3"/>
          <p:cNvSpPr>
            <a:spLocks noGrp="1"/>
          </p:cNvSpPr>
          <p:nvPr>
            <p:ph type="body" sz="quarter" idx="10" hasCustomPrompt="1"/>
          </p:nvPr>
        </p:nvSpPr>
        <p:spPr>
          <a:xfrm>
            <a:off x="384785" y="2757463"/>
            <a:ext cx="4679121" cy="709613"/>
          </a:xfrm>
        </p:spPr>
        <p:txBody>
          <a:bodyPr/>
          <a:lstStyle>
            <a:lvl1pPr>
              <a:lnSpc>
                <a:spcPct val="100000"/>
              </a:lnSpc>
              <a:defRPr b="1" baseline="0"/>
            </a:lvl1pPr>
          </a:lstStyle>
          <a:p>
            <a:pPr lvl="0"/>
            <a:r>
              <a:rPr lang="en-US"/>
              <a:t>Click to edit instructions</a:t>
            </a:r>
          </a:p>
        </p:txBody>
      </p:sp>
    </p:spTree>
    <p:extLst>
      <p:ext uri="{BB962C8B-B14F-4D97-AF65-F5344CB8AC3E}">
        <p14:creationId xmlns:p14="http://schemas.microsoft.com/office/powerpoint/2010/main" val="3253689813"/>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Section Divider_01">
    <p:bg>
      <p:bgPr>
        <a:solidFill>
          <a:schemeClr val="accent4"/>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51C13B23-0164-1C4E-9E7A-3F1ECA7824F7}"/>
              </a:ext>
            </a:extLst>
          </p:cNvPr>
          <p:cNvGrpSpPr/>
          <p:nvPr userDrawn="1"/>
        </p:nvGrpSpPr>
        <p:grpSpPr>
          <a:xfrm>
            <a:off x="3297653" y="2366579"/>
            <a:ext cx="7767721" cy="4491421"/>
            <a:chOff x="7799133" y="1870745"/>
            <a:chExt cx="1010349" cy="584292"/>
          </a:xfrm>
          <a:solidFill>
            <a:schemeClr val="accent3"/>
          </a:solidFill>
        </p:grpSpPr>
        <p:sp>
          <p:nvSpPr>
            <p:cNvPr id="10" name="Freeform 9">
              <a:extLst>
                <a:ext uri="{FF2B5EF4-FFF2-40B4-BE49-F238E27FC236}">
                  <a16:creationId xmlns:a16="http://schemas.microsoft.com/office/drawing/2014/main" id="{2F450B4C-241D-A544-BBEF-175E01D6A139}"/>
                </a:ext>
              </a:extLst>
            </p:cNvPr>
            <p:cNvSpPr/>
            <p:nvPr/>
          </p:nvSpPr>
          <p:spPr>
            <a:xfrm>
              <a:off x="7799260" y="1870745"/>
              <a:ext cx="749300" cy="247650"/>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9300" h="247650">
                  <a:moveTo>
                    <a:pt x="749871" y="248186"/>
                  </a:moveTo>
                  <a:lnTo>
                    <a:pt x="0" y="248186"/>
                  </a:lnTo>
                  <a:lnTo>
                    <a:pt x="0" y="192497"/>
                  </a:lnTo>
                  <a:lnTo>
                    <a:pt x="603885" y="192497"/>
                  </a:lnTo>
                  <a:cubicBezTo>
                    <a:pt x="546036" y="134140"/>
                    <a:pt x="492760" y="74768"/>
                    <a:pt x="457200" y="219"/>
                  </a:cubicBezTo>
                  <a:cubicBezTo>
                    <a:pt x="477583" y="219"/>
                    <a:pt x="496443" y="854"/>
                    <a:pt x="515239" y="219"/>
                  </a:cubicBezTo>
                  <a:cubicBezTo>
                    <a:pt x="524031" y="-1141"/>
                    <a:pt x="532543" y="3956"/>
                    <a:pt x="535495" y="12347"/>
                  </a:cubicBezTo>
                  <a:cubicBezTo>
                    <a:pt x="553057" y="45816"/>
                    <a:pt x="574730" y="76961"/>
                    <a:pt x="600011" y="105057"/>
                  </a:cubicBezTo>
                  <a:cubicBezTo>
                    <a:pt x="643639" y="155126"/>
                    <a:pt x="691855" y="201004"/>
                    <a:pt x="744030" y="242090"/>
                  </a:cubicBezTo>
                  <a:cubicBezTo>
                    <a:pt x="745808" y="243551"/>
                    <a:pt x="747585" y="245011"/>
                    <a:pt x="749236" y="246535"/>
                  </a:cubicBezTo>
                  <a:cubicBezTo>
                    <a:pt x="749554" y="246599"/>
                    <a:pt x="749554" y="247170"/>
                    <a:pt x="749871" y="248186"/>
                  </a:cubicBezTo>
                  <a:close/>
                </a:path>
              </a:pathLst>
            </a:custGeom>
            <a:grpFill/>
            <a:ln w="6350" cap="flat">
              <a:noFill/>
              <a:prstDash val="solid"/>
              <a:miter/>
            </a:ln>
          </p:spPr>
          <p:txBody>
            <a:bodyPr rtlCol="0" anchor="ctr"/>
            <a:lstStyle/>
            <a:p>
              <a:endParaRPr lang="en-GB" sz="1351"/>
            </a:p>
          </p:txBody>
        </p:sp>
        <p:sp>
          <p:nvSpPr>
            <p:cNvPr id="11" name="Freeform 10">
              <a:extLst>
                <a:ext uri="{FF2B5EF4-FFF2-40B4-BE49-F238E27FC236}">
                  <a16:creationId xmlns:a16="http://schemas.microsoft.com/office/drawing/2014/main" id="{9B9C1B07-7BAD-DD4F-97E1-2FD89B2D1C40}"/>
                </a:ext>
              </a:extLst>
            </p:cNvPr>
            <p:cNvSpPr/>
            <p:nvPr/>
          </p:nvSpPr>
          <p:spPr>
            <a:xfrm>
              <a:off x="7799133" y="2208657"/>
              <a:ext cx="749300" cy="241300"/>
            </a:xfrm>
            <a:custGeom>
              <a:avLst/>
              <a:gdLst>
                <a:gd name="connsiteX0" fmla="*/ 601091 w 749300"/>
                <a:gd name="connsiteY0" fmla="*/ 55689 h 241300"/>
                <a:gd name="connsiteX1" fmla="*/ 0 w 749300"/>
                <a:gd name="connsiteY1" fmla="*/ 55689 h 241300"/>
                <a:gd name="connsiteX2" fmla="*/ 0 w 749300"/>
                <a:gd name="connsiteY2" fmla="*/ 0 h 241300"/>
                <a:gd name="connsiteX3" fmla="*/ 751269 w 749300"/>
                <a:gd name="connsiteY3" fmla="*/ 0 h 241300"/>
                <a:gd name="connsiteX4" fmla="*/ 720598 w 749300"/>
                <a:gd name="connsiteY4" fmla="*/ 25845 h 241300"/>
                <a:gd name="connsiteX5" fmla="*/ 586550 w 749300"/>
                <a:gd name="connsiteY5" fmla="*/ 159893 h 241300"/>
                <a:gd name="connsiteX6" fmla="*/ 531813 w 749300"/>
                <a:gd name="connsiteY6" fmla="*/ 241871 h 241300"/>
                <a:gd name="connsiteX7" fmla="*/ 524701 w 749300"/>
                <a:gd name="connsiteY7" fmla="*/ 246824 h 241300"/>
                <a:gd name="connsiteX8" fmla="*/ 461835 w 749300"/>
                <a:gd name="connsiteY8" fmla="*/ 246824 h 241300"/>
                <a:gd name="connsiteX9" fmla="*/ 458216 w 749300"/>
                <a:gd name="connsiteY9" fmla="*/ 246317 h 241300"/>
                <a:gd name="connsiteX10" fmla="*/ 522478 w 749300"/>
                <a:gd name="connsiteY10" fmla="*/ 144717 h 241300"/>
                <a:gd name="connsiteX11" fmla="*/ 601091 w 749300"/>
                <a:gd name="connsiteY11" fmla="*/ 55689 h 241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9300" h="241300">
                  <a:moveTo>
                    <a:pt x="601091" y="55689"/>
                  </a:moveTo>
                  <a:lnTo>
                    <a:pt x="0" y="55689"/>
                  </a:lnTo>
                  <a:lnTo>
                    <a:pt x="0" y="0"/>
                  </a:lnTo>
                  <a:lnTo>
                    <a:pt x="751269" y="0"/>
                  </a:lnTo>
                  <a:cubicBezTo>
                    <a:pt x="740220" y="9335"/>
                    <a:pt x="730377" y="17526"/>
                    <a:pt x="720598" y="25845"/>
                  </a:cubicBezTo>
                  <a:cubicBezTo>
                    <a:pt x="672008" y="66441"/>
                    <a:pt x="627146" y="111303"/>
                    <a:pt x="586550" y="159893"/>
                  </a:cubicBezTo>
                  <a:cubicBezTo>
                    <a:pt x="565442" y="185196"/>
                    <a:pt x="547093" y="212678"/>
                    <a:pt x="531813" y="241871"/>
                  </a:cubicBezTo>
                  <a:cubicBezTo>
                    <a:pt x="530328" y="244527"/>
                    <a:pt x="527706" y="246353"/>
                    <a:pt x="524701" y="246824"/>
                  </a:cubicBezTo>
                  <a:cubicBezTo>
                    <a:pt x="503746" y="247205"/>
                    <a:pt x="482791" y="246824"/>
                    <a:pt x="461835" y="246824"/>
                  </a:cubicBezTo>
                  <a:cubicBezTo>
                    <a:pt x="460621" y="246721"/>
                    <a:pt x="459412" y="246551"/>
                    <a:pt x="458216" y="246317"/>
                  </a:cubicBezTo>
                  <a:cubicBezTo>
                    <a:pt x="475005" y="209733"/>
                    <a:pt x="496619" y="175563"/>
                    <a:pt x="522478" y="144717"/>
                  </a:cubicBezTo>
                  <a:cubicBezTo>
                    <a:pt x="547751" y="114554"/>
                    <a:pt x="574802" y="85471"/>
                    <a:pt x="601091" y="55689"/>
                  </a:cubicBezTo>
                  <a:close/>
                </a:path>
              </a:pathLst>
            </a:custGeom>
            <a:grpFill/>
            <a:ln w="6350" cap="flat">
              <a:noFill/>
              <a:prstDash val="solid"/>
              <a:miter/>
            </a:ln>
          </p:spPr>
          <p:txBody>
            <a:bodyPr rtlCol="0" anchor="ctr"/>
            <a:lstStyle/>
            <a:p>
              <a:endParaRPr lang="en-GB" sz="1351"/>
            </a:p>
          </p:txBody>
        </p:sp>
        <p:sp>
          <p:nvSpPr>
            <p:cNvPr id="13" name="Freeform 12">
              <a:extLst>
                <a:ext uri="{FF2B5EF4-FFF2-40B4-BE49-F238E27FC236}">
                  <a16:creationId xmlns:a16="http://schemas.microsoft.com/office/drawing/2014/main" id="{17BA7C41-EA1C-2F4D-90C7-EC472AB85B8A}"/>
                </a:ext>
              </a:extLst>
            </p:cNvPr>
            <p:cNvSpPr/>
            <p:nvPr/>
          </p:nvSpPr>
          <p:spPr>
            <a:xfrm>
              <a:off x="8428482" y="1870837"/>
              <a:ext cx="381000" cy="584200"/>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sz="1351"/>
            </a:p>
          </p:txBody>
        </p:sp>
      </p:grpSp>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1169541"/>
            <a:ext cx="5627171" cy="2277604"/>
          </a:xfrm>
        </p:spPr>
        <p:txBody>
          <a:bodyPr anchor="b" anchorCtr="0">
            <a:noAutofit/>
          </a:bodyPr>
          <a:lstStyle>
            <a:lvl1pPr algn="l">
              <a:lnSpc>
                <a:spcPct val="100000"/>
              </a:lnSpc>
              <a:defRPr sz="4000">
                <a:solidFill>
                  <a:schemeClr val="accent3"/>
                </a:solidFill>
              </a:defRPr>
            </a:lvl1pPr>
          </a:lstStyle>
          <a:p>
            <a:r>
              <a:rPr lang="en-US" noProof="0"/>
              <a:t>CLICK TO EDIT TITLE</a:t>
            </a:r>
            <a:endParaRPr lang="en-GB" noProof="0"/>
          </a:p>
        </p:txBody>
      </p:sp>
      <p:sp>
        <p:nvSpPr>
          <p:cNvPr id="2" name="Rectangle 1"/>
          <p:cNvSpPr/>
          <p:nvPr userDrawn="1"/>
        </p:nvSpPr>
        <p:spPr>
          <a:xfrm>
            <a:off x="0" y="3843795"/>
            <a:ext cx="8229600" cy="432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14" name="Rectangle 13"/>
          <p:cNvSpPr/>
          <p:nvPr userDrawn="1"/>
        </p:nvSpPr>
        <p:spPr>
          <a:xfrm>
            <a:off x="-10131" y="4967139"/>
            <a:ext cx="8239732" cy="432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pic>
        <p:nvPicPr>
          <p:cNvPr id="15"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216583091"/>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Section Divider_02">
    <p:bg>
      <p:bgPr>
        <a:solidFill>
          <a:schemeClr val="accent4"/>
        </a:solidFill>
        <a:effectLst/>
      </p:bgPr>
    </p:bg>
    <p:spTree>
      <p:nvGrpSpPr>
        <p:cNvPr id="1" name=""/>
        <p:cNvGrpSpPr/>
        <p:nvPr/>
      </p:nvGrpSpPr>
      <p:grpSpPr>
        <a:xfrm>
          <a:off x="0" y="0"/>
          <a:ext cx="0" cy="0"/>
          <a:chOff x="0" y="0"/>
          <a:chExt cx="0" cy="0"/>
        </a:xfrm>
      </p:grpSpPr>
      <p:sp>
        <p:nvSpPr>
          <p:cNvPr id="11" name="Freeform 10">
            <a:extLst>
              <a:ext uri="{FF2B5EF4-FFF2-40B4-BE49-F238E27FC236}">
                <a16:creationId xmlns:a16="http://schemas.microsoft.com/office/drawing/2014/main" id="{61FA821A-0A50-424D-A225-45CEE1614094}"/>
              </a:ext>
            </a:extLst>
          </p:cNvPr>
          <p:cNvSpPr/>
          <p:nvPr userDrawn="1"/>
        </p:nvSpPr>
        <p:spPr>
          <a:xfrm>
            <a:off x="-476898" y="-23149"/>
            <a:ext cx="10532124" cy="4160144"/>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accent3"/>
          </a:solidFill>
          <a:ln w="6350" cap="flat">
            <a:noFill/>
            <a:prstDash val="solid"/>
            <a:miter/>
          </a:ln>
        </p:spPr>
        <p:txBody>
          <a:bodyPr rtlCol="0" anchor="ctr"/>
          <a:lstStyle/>
          <a:p>
            <a:endParaRPr lang="en-GB" sz="1351"/>
          </a:p>
        </p:txBody>
      </p:sp>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2991775"/>
            <a:ext cx="5627171" cy="1996915"/>
          </a:xfrm>
        </p:spPr>
        <p:txBody>
          <a:bodyPr anchor="t" anchorCtr="0">
            <a:noAutofit/>
          </a:bodyPr>
          <a:lstStyle>
            <a:lvl1pPr algn="l">
              <a:lnSpc>
                <a:spcPts val="6000"/>
              </a:lnSpc>
              <a:defRPr sz="4000" cap="all" baseline="0">
                <a:solidFill>
                  <a:schemeClr val="accent3"/>
                </a:solidFill>
              </a:defRPr>
            </a:lvl1pPr>
          </a:lstStyle>
          <a:p>
            <a:r>
              <a:rPr lang="en-US" noProof="0"/>
              <a:t>CLICK TO EDIT TITLE</a:t>
            </a:r>
            <a:endParaRPr lang="en-GB" noProof="0"/>
          </a:p>
        </p:txBody>
      </p:sp>
      <p:pic>
        <p:nvPicPr>
          <p:cNvPr id="9"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241780089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Section Divider_03">
    <p:bg>
      <p:bgPr>
        <a:solidFill>
          <a:schemeClr val="accent4"/>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2334828"/>
            <a:ext cx="5627171" cy="1828801"/>
          </a:xfrm>
        </p:spPr>
        <p:txBody>
          <a:bodyPr anchor="b" anchorCtr="0">
            <a:noAutofit/>
          </a:bodyPr>
          <a:lstStyle>
            <a:lvl1pPr algn="l">
              <a:lnSpc>
                <a:spcPts val="6000"/>
              </a:lnSpc>
              <a:defRPr sz="4000" cap="all" baseline="0">
                <a:solidFill>
                  <a:schemeClr val="accent3"/>
                </a:solidFill>
              </a:defRPr>
            </a:lvl1pPr>
          </a:lstStyle>
          <a:p>
            <a:r>
              <a:rPr lang="en-US" noProof="0"/>
              <a:t>CLICK TO EDIT TITLE</a:t>
            </a:r>
            <a:endParaRPr lang="en-GB" noProof="0"/>
          </a:p>
        </p:txBody>
      </p:sp>
      <p:grpSp>
        <p:nvGrpSpPr>
          <p:cNvPr id="19" name="Group 18">
            <a:extLst>
              <a:ext uri="{FF2B5EF4-FFF2-40B4-BE49-F238E27FC236}">
                <a16:creationId xmlns:a16="http://schemas.microsoft.com/office/drawing/2014/main" id="{0620F3F7-97AF-B146-9607-EBE029AF2969}"/>
              </a:ext>
            </a:extLst>
          </p:cNvPr>
          <p:cNvGrpSpPr/>
          <p:nvPr userDrawn="1"/>
        </p:nvGrpSpPr>
        <p:grpSpPr>
          <a:xfrm>
            <a:off x="-15598" y="2769835"/>
            <a:ext cx="9506731" cy="4129712"/>
            <a:chOff x="1797250" y="3059102"/>
            <a:chExt cx="1632958" cy="495300"/>
          </a:xfrm>
          <a:solidFill>
            <a:schemeClr val="accent3"/>
          </a:solidFill>
        </p:grpSpPr>
        <p:sp>
          <p:nvSpPr>
            <p:cNvPr id="20" name="Freeform 19">
              <a:extLst>
                <a:ext uri="{FF2B5EF4-FFF2-40B4-BE49-F238E27FC236}">
                  <a16:creationId xmlns:a16="http://schemas.microsoft.com/office/drawing/2014/main" id="{CA21023A-474B-0144-A46E-6891F7EACBA3}"/>
                </a:ext>
              </a:extLst>
            </p:cNvPr>
            <p:cNvSpPr/>
            <p:nvPr/>
          </p:nvSpPr>
          <p:spPr>
            <a:xfrm>
              <a:off x="3074608" y="3059102"/>
              <a:ext cx="355600" cy="495300"/>
            </a:xfrm>
            <a:custGeom>
              <a:avLst/>
              <a:gdLst>
                <a:gd name="connsiteX0" fmla="*/ 0 w 355600"/>
                <a:gd name="connsiteY0" fmla="*/ 137 h 495300"/>
                <a:gd name="connsiteX1" fmla="*/ 125667 w 355600"/>
                <a:gd name="connsiteY1" fmla="*/ 211148 h 495300"/>
                <a:gd name="connsiteX2" fmla="*/ 0 w 355600"/>
                <a:gd name="connsiteY2" fmla="*/ 211148 h 495300"/>
                <a:gd name="connsiteX3" fmla="*/ 0 w 355600"/>
                <a:gd name="connsiteY3" fmla="*/ 287792 h 495300"/>
                <a:gd name="connsiteX4" fmla="*/ 125730 w 355600"/>
                <a:gd name="connsiteY4" fmla="*/ 287792 h 495300"/>
                <a:gd name="connsiteX5" fmla="*/ 317 w 355600"/>
                <a:gd name="connsiteY5" fmla="*/ 498358 h 495300"/>
                <a:gd name="connsiteX6" fmla="*/ 49022 w 355600"/>
                <a:gd name="connsiteY6" fmla="*/ 498358 h 495300"/>
                <a:gd name="connsiteX7" fmla="*/ 59627 w 355600"/>
                <a:gd name="connsiteY7" fmla="*/ 492961 h 495300"/>
                <a:gd name="connsiteX8" fmla="*/ 284036 w 355600"/>
                <a:gd name="connsiteY8" fmla="*/ 300746 h 495300"/>
                <a:gd name="connsiteX9" fmla="*/ 350583 w 355600"/>
                <a:gd name="connsiteY9" fmla="*/ 271727 h 495300"/>
                <a:gd name="connsiteX10" fmla="*/ 359410 w 355600"/>
                <a:gd name="connsiteY10" fmla="*/ 259027 h 495300"/>
                <a:gd name="connsiteX11" fmla="*/ 359410 w 355600"/>
                <a:gd name="connsiteY11" fmla="*/ 236040 h 495300"/>
                <a:gd name="connsiteX12" fmla="*/ 353886 w 355600"/>
                <a:gd name="connsiteY12" fmla="*/ 227658 h 495300"/>
                <a:gd name="connsiteX13" fmla="*/ 310007 w 355600"/>
                <a:gd name="connsiteY13" fmla="*/ 209624 h 495300"/>
                <a:gd name="connsiteX14" fmla="*/ 167005 w 355600"/>
                <a:gd name="connsiteY14" fmla="*/ 122248 h 495300"/>
                <a:gd name="connsiteX15" fmla="*/ 59055 w 355600"/>
                <a:gd name="connsiteY15" fmla="*/ 5027 h 495300"/>
                <a:gd name="connsiteX16" fmla="*/ 52705 w 355600"/>
                <a:gd name="connsiteY16" fmla="*/ 264 h 495300"/>
                <a:gd name="connsiteX17" fmla="*/ 0 w 355600"/>
                <a:gd name="connsiteY17" fmla="*/ 137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5600" h="495300">
                  <a:moveTo>
                    <a:pt x="0" y="137"/>
                  </a:moveTo>
                  <a:cubicBezTo>
                    <a:pt x="26861" y="79512"/>
                    <a:pt x="69850" y="147648"/>
                    <a:pt x="125667" y="211148"/>
                  </a:cubicBezTo>
                  <a:lnTo>
                    <a:pt x="0" y="211148"/>
                  </a:lnTo>
                  <a:lnTo>
                    <a:pt x="0" y="287792"/>
                  </a:lnTo>
                  <a:lnTo>
                    <a:pt x="125730" y="287792"/>
                  </a:lnTo>
                  <a:cubicBezTo>
                    <a:pt x="70295" y="350784"/>
                    <a:pt x="27051" y="419110"/>
                    <a:pt x="317" y="498358"/>
                  </a:cubicBezTo>
                  <a:cubicBezTo>
                    <a:pt x="17463" y="498358"/>
                    <a:pt x="33274" y="498358"/>
                    <a:pt x="49022" y="498358"/>
                  </a:cubicBezTo>
                  <a:cubicBezTo>
                    <a:pt x="53300" y="498747"/>
                    <a:pt x="57423" y="496649"/>
                    <a:pt x="59627" y="492961"/>
                  </a:cubicBezTo>
                  <a:cubicBezTo>
                    <a:pt x="116948" y="410922"/>
                    <a:pt x="194164" y="344783"/>
                    <a:pt x="284036" y="300746"/>
                  </a:cubicBezTo>
                  <a:cubicBezTo>
                    <a:pt x="305626" y="289951"/>
                    <a:pt x="328486" y="280998"/>
                    <a:pt x="350583" y="271727"/>
                  </a:cubicBezTo>
                  <a:cubicBezTo>
                    <a:pt x="356933" y="269187"/>
                    <a:pt x="360236" y="266647"/>
                    <a:pt x="359410" y="259027"/>
                  </a:cubicBezTo>
                  <a:cubicBezTo>
                    <a:pt x="358838" y="251375"/>
                    <a:pt x="358838" y="243691"/>
                    <a:pt x="359410" y="236040"/>
                  </a:cubicBezTo>
                  <a:cubicBezTo>
                    <a:pt x="360020" y="232236"/>
                    <a:pt x="357622" y="228597"/>
                    <a:pt x="353886" y="227658"/>
                  </a:cubicBezTo>
                  <a:cubicBezTo>
                    <a:pt x="339154" y="221943"/>
                    <a:pt x="324485" y="216037"/>
                    <a:pt x="310007" y="209624"/>
                  </a:cubicBezTo>
                  <a:cubicBezTo>
                    <a:pt x="258591" y="187132"/>
                    <a:pt x="210481" y="157736"/>
                    <a:pt x="167005" y="122248"/>
                  </a:cubicBezTo>
                  <a:cubicBezTo>
                    <a:pt x="125940" y="88179"/>
                    <a:pt x="89633" y="48753"/>
                    <a:pt x="59055" y="5027"/>
                  </a:cubicBezTo>
                  <a:cubicBezTo>
                    <a:pt x="57595" y="2995"/>
                    <a:pt x="54991" y="264"/>
                    <a:pt x="52705" y="264"/>
                  </a:cubicBezTo>
                  <a:cubicBezTo>
                    <a:pt x="35623" y="-244"/>
                    <a:pt x="18542" y="137"/>
                    <a:pt x="0" y="137"/>
                  </a:cubicBezTo>
                  <a:close/>
                </a:path>
              </a:pathLst>
            </a:custGeom>
            <a:grpFill/>
            <a:ln w="6350" cap="flat">
              <a:noFill/>
              <a:prstDash val="solid"/>
              <a:miter/>
            </a:ln>
          </p:spPr>
          <p:txBody>
            <a:bodyPr rtlCol="0" anchor="ctr"/>
            <a:lstStyle/>
            <a:p>
              <a:endParaRPr lang="en-GB" sz="1351"/>
            </a:p>
          </p:txBody>
        </p:sp>
        <p:sp>
          <p:nvSpPr>
            <p:cNvPr id="21" name="Freeform 20">
              <a:extLst>
                <a:ext uri="{FF2B5EF4-FFF2-40B4-BE49-F238E27FC236}">
                  <a16:creationId xmlns:a16="http://schemas.microsoft.com/office/drawing/2014/main" id="{11125A82-9F1E-D544-A9D5-8EBBE0CE98CB}"/>
                </a:ext>
              </a:extLst>
            </p:cNvPr>
            <p:cNvSpPr/>
            <p:nvPr/>
          </p:nvSpPr>
          <p:spPr>
            <a:xfrm>
              <a:off x="2857184"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2" name="Freeform 21">
              <a:extLst>
                <a:ext uri="{FF2B5EF4-FFF2-40B4-BE49-F238E27FC236}">
                  <a16:creationId xmlns:a16="http://schemas.microsoft.com/office/drawing/2014/main" id="{61FA2485-BE37-EB43-82FC-44BC6A521F28}"/>
                </a:ext>
              </a:extLst>
            </p:cNvPr>
            <p:cNvSpPr/>
            <p:nvPr/>
          </p:nvSpPr>
          <p:spPr>
            <a:xfrm>
              <a:off x="2639443"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3" name="Freeform 22">
              <a:extLst>
                <a:ext uri="{FF2B5EF4-FFF2-40B4-BE49-F238E27FC236}">
                  <a16:creationId xmlns:a16="http://schemas.microsoft.com/office/drawing/2014/main" id="{1ABBAC25-9CFA-644F-9F7A-84C5F5E0F15B}"/>
                </a:ext>
              </a:extLst>
            </p:cNvPr>
            <p:cNvSpPr/>
            <p:nvPr/>
          </p:nvSpPr>
          <p:spPr>
            <a:xfrm>
              <a:off x="2423289"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4" name="Freeform 23">
              <a:extLst>
                <a:ext uri="{FF2B5EF4-FFF2-40B4-BE49-F238E27FC236}">
                  <a16:creationId xmlns:a16="http://schemas.microsoft.com/office/drawing/2014/main" id="{1ABBAC25-9CFA-644F-9F7A-84C5F5E0F15B}"/>
                </a:ext>
              </a:extLst>
            </p:cNvPr>
            <p:cNvSpPr/>
            <p:nvPr userDrawn="1"/>
          </p:nvSpPr>
          <p:spPr>
            <a:xfrm>
              <a:off x="2214610" y="3272845"/>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5" name="Freeform 24">
              <a:extLst>
                <a:ext uri="{FF2B5EF4-FFF2-40B4-BE49-F238E27FC236}">
                  <a16:creationId xmlns:a16="http://schemas.microsoft.com/office/drawing/2014/main" id="{1ABBAC25-9CFA-644F-9F7A-84C5F5E0F15B}"/>
                </a:ext>
              </a:extLst>
            </p:cNvPr>
            <p:cNvSpPr/>
            <p:nvPr userDrawn="1"/>
          </p:nvSpPr>
          <p:spPr>
            <a:xfrm>
              <a:off x="2005930" y="3275186"/>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6" name="Freeform 25">
              <a:extLst>
                <a:ext uri="{FF2B5EF4-FFF2-40B4-BE49-F238E27FC236}">
                  <a16:creationId xmlns:a16="http://schemas.microsoft.com/office/drawing/2014/main" id="{1ABBAC25-9CFA-644F-9F7A-84C5F5E0F15B}"/>
                </a:ext>
              </a:extLst>
            </p:cNvPr>
            <p:cNvSpPr/>
            <p:nvPr userDrawn="1"/>
          </p:nvSpPr>
          <p:spPr>
            <a:xfrm>
              <a:off x="1797250" y="3277527"/>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grpSp>
      <p:pic>
        <p:nvPicPr>
          <p:cNvPr id="15"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1938082454"/>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Section Divider_04">
    <p:bg>
      <p:bgPr>
        <a:solidFill>
          <a:schemeClr val="accent4"/>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4" y="2683934"/>
            <a:ext cx="5619141" cy="1905823"/>
          </a:xfrm>
        </p:spPr>
        <p:txBody>
          <a:bodyPr anchor="t" anchorCtr="0">
            <a:noAutofit/>
          </a:bodyPr>
          <a:lstStyle>
            <a:lvl1pPr algn="l">
              <a:lnSpc>
                <a:spcPts val="6000"/>
              </a:lnSpc>
              <a:defRPr sz="4000" cap="all" baseline="0">
                <a:solidFill>
                  <a:schemeClr val="accent3"/>
                </a:solidFill>
              </a:defRPr>
            </a:lvl1pPr>
          </a:lstStyle>
          <a:p>
            <a:r>
              <a:rPr lang="en-US" noProof="0"/>
              <a:t>CLICK TO EDIT TITLE</a:t>
            </a:r>
            <a:endParaRPr lang="en-GB" noProof="0"/>
          </a:p>
        </p:txBody>
      </p:sp>
      <p:sp>
        <p:nvSpPr>
          <p:cNvPr id="13" name="Freeform 12">
            <a:extLst>
              <a:ext uri="{FF2B5EF4-FFF2-40B4-BE49-F238E27FC236}">
                <a16:creationId xmlns:a16="http://schemas.microsoft.com/office/drawing/2014/main" id="{5D4E77AD-4E3B-4C4C-B2E4-D1513A99EF68}"/>
              </a:ext>
            </a:extLst>
          </p:cNvPr>
          <p:cNvSpPr/>
          <p:nvPr userDrawn="1"/>
        </p:nvSpPr>
        <p:spPr>
          <a:xfrm>
            <a:off x="3892133" y="1"/>
            <a:ext cx="6522287" cy="3665940"/>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accent3"/>
          </a:solidFill>
          <a:ln w="6350" cap="flat">
            <a:noFill/>
            <a:prstDash val="solid"/>
            <a:miter/>
          </a:ln>
        </p:spPr>
        <p:txBody>
          <a:bodyPr rtlCol="0" anchor="ctr"/>
          <a:lstStyle/>
          <a:p>
            <a:endParaRPr lang="en-GB" sz="1351"/>
          </a:p>
        </p:txBody>
      </p:sp>
      <p:sp>
        <p:nvSpPr>
          <p:cNvPr id="2" name="Rectangle 1"/>
          <p:cNvSpPr/>
          <p:nvPr userDrawn="1"/>
        </p:nvSpPr>
        <p:spPr>
          <a:xfrm>
            <a:off x="2" y="1562471"/>
            <a:ext cx="8120063" cy="579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84489429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Section Divider_05">
    <p:bg>
      <p:bgPr>
        <a:solidFill>
          <a:schemeClr val="accent4"/>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2334828"/>
            <a:ext cx="5627171" cy="1828801"/>
          </a:xfrm>
        </p:spPr>
        <p:txBody>
          <a:bodyPr anchor="b" anchorCtr="0">
            <a:noAutofit/>
          </a:bodyPr>
          <a:lstStyle>
            <a:lvl1pPr algn="l">
              <a:lnSpc>
                <a:spcPts val="6000"/>
              </a:lnSpc>
              <a:defRPr sz="4000" cap="all" baseline="0">
                <a:solidFill>
                  <a:schemeClr val="accent3"/>
                </a:solidFill>
              </a:defRPr>
            </a:lvl1pPr>
          </a:lstStyle>
          <a:p>
            <a:r>
              <a:rPr lang="en-US" noProof="0"/>
              <a:t>CLICK TO EDIT TITLE</a:t>
            </a:r>
            <a:endParaRPr lang="en-GB" noProof="0"/>
          </a:p>
        </p:txBody>
      </p:sp>
      <p:pic>
        <p:nvPicPr>
          <p:cNvPr id="15"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2" name="Freeform 11">
            <a:extLst>
              <a:ext uri="{FF2B5EF4-FFF2-40B4-BE49-F238E27FC236}">
                <a16:creationId xmlns:a16="http://schemas.microsoft.com/office/drawing/2014/main" id="{FB11C077-9A8E-2F4A-B187-45707B1D3828}"/>
              </a:ext>
            </a:extLst>
          </p:cNvPr>
          <p:cNvSpPr/>
          <p:nvPr userDrawn="1"/>
        </p:nvSpPr>
        <p:spPr>
          <a:xfrm>
            <a:off x="-100361" y="2216289"/>
            <a:ext cx="11411496" cy="5526323"/>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accent3"/>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82696954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Section Divider_06">
    <p:bg>
      <p:bgPr>
        <a:solidFill>
          <a:schemeClr val="accent4"/>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4" y="3342302"/>
            <a:ext cx="5619141" cy="1905823"/>
          </a:xfrm>
        </p:spPr>
        <p:txBody>
          <a:bodyPr anchor="t" anchorCtr="0">
            <a:noAutofit/>
          </a:bodyPr>
          <a:lstStyle>
            <a:lvl1pPr algn="l">
              <a:lnSpc>
                <a:spcPts val="6000"/>
              </a:lnSpc>
              <a:defRPr sz="4000" cap="all" baseline="0">
                <a:solidFill>
                  <a:schemeClr val="accent3"/>
                </a:solidFill>
              </a:defRPr>
            </a:lvl1pPr>
          </a:lstStyle>
          <a:p>
            <a:r>
              <a:rPr lang="en-US" noProof="0"/>
              <a:t>CLICK TO EDIT TITLE</a:t>
            </a:r>
            <a:endParaRPr lang="en-GB" noProof="0"/>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6" name="object 3">
            <a:extLst>
              <a:ext uri="{FF2B5EF4-FFF2-40B4-BE49-F238E27FC236}">
                <a16:creationId xmlns:a16="http://schemas.microsoft.com/office/drawing/2014/main" id="{3B8D502C-1FF9-3D42-ACFF-5BBCD5236A27}"/>
              </a:ext>
            </a:extLst>
          </p:cNvPr>
          <p:cNvSpPr/>
          <p:nvPr userDrawn="1"/>
        </p:nvSpPr>
        <p:spPr>
          <a:xfrm>
            <a:off x="0" y="1"/>
            <a:ext cx="11808125" cy="4657785"/>
          </a:xfrm>
          <a:custGeom>
            <a:avLst/>
            <a:gdLst/>
            <a:ahLst/>
            <a:cxnLst/>
            <a:rect l="l" t="t" r="r" b="b"/>
            <a:pathLst>
              <a:path w="15645765" h="6171565">
                <a:moveTo>
                  <a:pt x="12954792" y="0"/>
                </a:moveTo>
                <a:lnTo>
                  <a:pt x="9989330" y="0"/>
                </a:lnTo>
                <a:lnTo>
                  <a:pt x="11612737" y="1621505"/>
                </a:lnTo>
                <a:lnTo>
                  <a:pt x="11603898" y="1638231"/>
                </a:lnTo>
                <a:lnTo>
                  <a:pt x="0" y="1638231"/>
                </a:lnTo>
                <a:lnTo>
                  <a:pt x="0" y="3701600"/>
                </a:lnTo>
                <a:lnTo>
                  <a:pt x="11623393" y="3701600"/>
                </a:lnTo>
                <a:lnTo>
                  <a:pt x="9157358" y="6164994"/>
                </a:lnTo>
                <a:lnTo>
                  <a:pt x="9229199" y="6169201"/>
                </a:lnTo>
                <a:lnTo>
                  <a:pt x="9246778" y="6169604"/>
                </a:lnTo>
                <a:lnTo>
                  <a:pt x="12044487" y="6171255"/>
                </a:lnTo>
                <a:lnTo>
                  <a:pt x="12085365" y="6167625"/>
                </a:lnTo>
                <a:lnTo>
                  <a:pt x="12120998" y="6156469"/>
                </a:lnTo>
                <a:lnTo>
                  <a:pt x="12153240" y="6137640"/>
                </a:lnTo>
                <a:lnTo>
                  <a:pt x="12183945" y="6110993"/>
                </a:lnTo>
                <a:lnTo>
                  <a:pt x="15546143" y="2748262"/>
                </a:lnTo>
                <a:lnTo>
                  <a:pt x="15566761" y="2730440"/>
                </a:lnTo>
                <a:lnTo>
                  <a:pt x="15590311" y="2713899"/>
                </a:lnTo>
                <a:lnTo>
                  <a:pt x="15616627" y="2696820"/>
                </a:lnTo>
                <a:lnTo>
                  <a:pt x="15645546" y="2677383"/>
                </a:lnTo>
                <a:lnTo>
                  <a:pt x="15617183" y="2654144"/>
                </a:lnTo>
                <a:lnTo>
                  <a:pt x="15594873" y="2636172"/>
                </a:lnTo>
                <a:lnTo>
                  <a:pt x="15577002" y="2621305"/>
                </a:lnTo>
                <a:lnTo>
                  <a:pt x="15561955" y="2607381"/>
                </a:lnTo>
                <a:lnTo>
                  <a:pt x="12954792" y="0"/>
                </a:lnTo>
                <a:close/>
              </a:path>
            </a:pathLst>
          </a:custGeom>
          <a:solidFill>
            <a:schemeClr val="accent3"/>
          </a:solidFill>
        </p:spPr>
        <p:txBody>
          <a:bodyPr wrap="square" lIns="0" tIns="0" rIns="0" bIns="0" rtlCol="0"/>
          <a:lstStyle/>
          <a:p>
            <a:endParaRPr sz="1029"/>
          </a:p>
        </p:txBody>
      </p:sp>
    </p:spTree>
    <p:extLst>
      <p:ext uri="{BB962C8B-B14F-4D97-AF65-F5344CB8AC3E}">
        <p14:creationId xmlns:p14="http://schemas.microsoft.com/office/powerpoint/2010/main" val="792204963"/>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1">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8" name="Text Placeholder 2"/>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a:t>
            </a:r>
            <a:br>
              <a:rPr lang="en-US"/>
            </a:br>
            <a:r>
              <a:rPr lang="en-US"/>
              <a:t>edit slide title</a:t>
            </a:r>
          </a:p>
        </p:txBody>
      </p:sp>
      <p:sp>
        <p:nvSpPr>
          <p:cNvPr id="9" name="Text Placeholder 4"/>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GB"/>
              <a:t>Second level</a:t>
            </a:r>
          </a:p>
          <a:p>
            <a:pPr lvl="1"/>
            <a:r>
              <a:rPr lang="en-GB"/>
              <a:t>Third level</a:t>
            </a:r>
          </a:p>
          <a:p>
            <a:pPr lvl="1"/>
            <a:r>
              <a:rPr lang="en-GB"/>
              <a:t>Fourth level</a:t>
            </a:r>
          </a:p>
          <a:p>
            <a:pPr lvl="1"/>
            <a:r>
              <a:rPr lang="en-GB"/>
              <a:t>Fifth level</a:t>
            </a:r>
          </a:p>
        </p:txBody>
      </p:sp>
      <p:sp>
        <p:nvSpPr>
          <p:cNvPr id="21" name="Freeform 20">
            <a:extLst>
              <a:ext uri="{FF2B5EF4-FFF2-40B4-BE49-F238E27FC236}">
                <a16:creationId xmlns:a16="http://schemas.microsoft.com/office/drawing/2014/main" id="{61FA821A-0A50-424D-A225-45CEE1614094}"/>
              </a:ext>
            </a:extLst>
          </p:cNvPr>
          <p:cNvSpPr/>
          <p:nvPr userDrawn="1"/>
        </p:nvSpPr>
        <p:spPr>
          <a:xfrm>
            <a:off x="417802" y="4499269"/>
            <a:ext cx="4001620" cy="1963059"/>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accent3"/>
          </a:solidFill>
          <a:ln w="6350" cap="flat">
            <a:noFill/>
            <a:prstDash val="solid"/>
            <a:miter/>
          </a:ln>
        </p:spPr>
        <p:txBody>
          <a:bodyPr rtlCol="0" anchor="ctr"/>
          <a:lstStyle/>
          <a:p>
            <a:endParaRPr lang="en-GB" sz="1351"/>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Tree>
    <p:extLst>
      <p:ext uri="{BB962C8B-B14F-4D97-AF65-F5344CB8AC3E}">
        <p14:creationId xmlns:p14="http://schemas.microsoft.com/office/powerpoint/2010/main" val="3602843764"/>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_Meet &amp; Greet">
    <p:bg>
      <p:bgPr>
        <a:solidFill>
          <a:schemeClr val="tx2"/>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58679AE-C215-C04E-A156-9D6D5003D403}"/>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687102" y="0"/>
            <a:ext cx="8504898" cy="6858000"/>
          </a:xfrm>
          <a:prstGeom prst="rect">
            <a:avLst/>
          </a:prstGeom>
        </p:spPr>
      </p:pic>
      <p:pic>
        <p:nvPicPr>
          <p:cNvPr id="16"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69739" y="377825"/>
            <a:ext cx="738525" cy="522000"/>
          </a:xfrm>
          <a:prstGeom prst="rect">
            <a:avLst/>
          </a:prstGeom>
        </p:spPr>
      </p:pic>
      <p:sp>
        <p:nvSpPr>
          <p:cNvPr id="17"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1706477"/>
            <a:ext cx="5627171" cy="808123"/>
          </a:xfrm>
        </p:spPr>
        <p:txBody>
          <a:bodyPr anchor="t" anchorCtr="0">
            <a:noAutofit/>
          </a:bodyPr>
          <a:lstStyle>
            <a:lvl1pPr algn="l">
              <a:lnSpc>
                <a:spcPts val="6000"/>
              </a:lnSpc>
              <a:defRPr sz="4000">
                <a:solidFill>
                  <a:srgbClr val="004050"/>
                </a:solidFill>
              </a:defRPr>
            </a:lvl1pPr>
          </a:lstStyle>
          <a:p>
            <a:r>
              <a:rPr lang="en-US" noProof="0"/>
              <a:t>Meet &amp; Greet</a:t>
            </a:r>
            <a:endParaRPr lang="en-GB" noProof="0"/>
          </a:p>
        </p:txBody>
      </p:sp>
      <p:sp>
        <p:nvSpPr>
          <p:cNvPr id="18" name="Text Placeholder 3"/>
          <p:cNvSpPr>
            <a:spLocks noGrp="1"/>
          </p:cNvSpPr>
          <p:nvPr>
            <p:ph type="body" sz="quarter" idx="10" hasCustomPrompt="1"/>
          </p:nvPr>
        </p:nvSpPr>
        <p:spPr>
          <a:xfrm>
            <a:off x="384785" y="2757463"/>
            <a:ext cx="4679121" cy="709613"/>
          </a:xfrm>
        </p:spPr>
        <p:txBody>
          <a:bodyPr/>
          <a:lstStyle>
            <a:lvl1pPr>
              <a:lnSpc>
                <a:spcPct val="100000"/>
              </a:lnSpc>
              <a:defRPr b="1" baseline="0"/>
            </a:lvl1pPr>
          </a:lstStyle>
          <a:p>
            <a:pPr lvl="0"/>
            <a:r>
              <a:rPr lang="en-US"/>
              <a:t>Click to edit instructions</a:t>
            </a:r>
          </a:p>
        </p:txBody>
      </p:sp>
    </p:spTree>
    <p:extLst>
      <p:ext uri="{BB962C8B-B14F-4D97-AF65-F5344CB8AC3E}">
        <p14:creationId xmlns:p14="http://schemas.microsoft.com/office/powerpoint/2010/main" val="1693349831"/>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2">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8" name="Text Placeholder 2"/>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a:t>
            </a:r>
            <a:br>
              <a:rPr lang="en-US"/>
            </a:br>
            <a:r>
              <a:rPr lang="en-US"/>
              <a:t>edit slide title</a:t>
            </a:r>
          </a:p>
        </p:txBody>
      </p:sp>
      <p:pic>
        <p:nvPicPr>
          <p:cNvPr id="14"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Freeform 9">
            <a:extLst>
              <a:ext uri="{FF2B5EF4-FFF2-40B4-BE49-F238E27FC236}">
                <a16:creationId xmlns:a16="http://schemas.microsoft.com/office/drawing/2014/main" id="{5D4E77AD-4E3B-4C4C-B2E4-D1513A99EF68}"/>
              </a:ext>
            </a:extLst>
          </p:cNvPr>
          <p:cNvSpPr/>
          <p:nvPr userDrawn="1"/>
        </p:nvSpPr>
        <p:spPr>
          <a:xfrm>
            <a:off x="495142" y="4535883"/>
            <a:ext cx="3926984" cy="1926445"/>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accent3"/>
          </a:solidFill>
          <a:ln w="6350" cap="flat">
            <a:noFill/>
            <a:prstDash val="solid"/>
            <a:miter/>
          </a:ln>
        </p:spPr>
        <p:txBody>
          <a:bodyPr rtlCol="0" anchor="ctr"/>
          <a:lstStyle/>
          <a:p>
            <a:endParaRPr lang="en-GB" sz="1351"/>
          </a:p>
        </p:txBody>
      </p:sp>
      <p:sp>
        <p:nvSpPr>
          <p:cNvPr id="11"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6" name="Text Placeholder 4">
            <a:extLst>
              <a:ext uri="{FF2B5EF4-FFF2-40B4-BE49-F238E27FC236}">
                <a16:creationId xmlns:a16="http://schemas.microsoft.com/office/drawing/2014/main" id="{C31A1520-9762-9D4E-B7A4-3C5D710384B3}"/>
              </a:ext>
            </a:extLst>
          </p:cNvPr>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GB"/>
              <a:t>Second level</a:t>
            </a:r>
          </a:p>
          <a:p>
            <a:pPr lvl="1"/>
            <a:r>
              <a:rPr lang="en-GB"/>
              <a:t>Third level</a:t>
            </a:r>
          </a:p>
          <a:p>
            <a:pPr lvl="1"/>
            <a:r>
              <a:rPr lang="en-GB"/>
              <a:t>Fourth level</a:t>
            </a:r>
          </a:p>
          <a:p>
            <a:pPr lvl="1"/>
            <a:r>
              <a:rPr lang="en-GB"/>
              <a:t>Fifth level</a:t>
            </a:r>
          </a:p>
        </p:txBody>
      </p:sp>
      <p:sp>
        <p:nvSpPr>
          <p:cNvPr id="18" name="Rectangle 17">
            <a:extLst>
              <a:ext uri="{FF2B5EF4-FFF2-40B4-BE49-F238E27FC236}">
                <a16:creationId xmlns:a16="http://schemas.microsoft.com/office/drawing/2014/main" id="{2337B3A4-A397-5342-874C-2D7CDECCB652}"/>
              </a:ext>
            </a:extLst>
          </p:cNvPr>
          <p:cNvSpPr/>
          <p:nvPr userDrawn="1"/>
        </p:nvSpPr>
        <p:spPr>
          <a:xfrm>
            <a:off x="-1" y="5361887"/>
            <a:ext cx="738525" cy="2988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908356648"/>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3">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1" name="Freeform 10">
            <a:extLst>
              <a:ext uri="{FF2B5EF4-FFF2-40B4-BE49-F238E27FC236}">
                <a16:creationId xmlns:a16="http://schemas.microsoft.com/office/drawing/2014/main" id="{36DE376F-0276-8A49-B76E-60C033C37B7D}"/>
              </a:ext>
            </a:extLst>
          </p:cNvPr>
          <p:cNvSpPr/>
          <p:nvPr userDrawn="1"/>
        </p:nvSpPr>
        <p:spPr>
          <a:xfrm>
            <a:off x="1083384" y="4112788"/>
            <a:ext cx="3265376" cy="3714803"/>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chemeClr val="accent3"/>
          </a:solidFill>
          <a:ln w="6350" cap="flat">
            <a:noFill/>
            <a:prstDash val="solid"/>
            <a:miter/>
          </a:ln>
        </p:spPr>
        <p:txBody>
          <a:bodyPr rtlCol="0" anchor="ctr"/>
          <a:lstStyle/>
          <a:p>
            <a:endParaRPr lang="en-GB"/>
          </a:p>
        </p:txBody>
      </p:sp>
      <p:sp>
        <p:nvSpPr>
          <p:cNvPr id="8" name="Text Placeholder 2">
            <a:extLst>
              <a:ext uri="{FF2B5EF4-FFF2-40B4-BE49-F238E27FC236}">
                <a16:creationId xmlns:a16="http://schemas.microsoft.com/office/drawing/2014/main" id="{7B790C94-38C6-124E-A068-B27EBBE704DE}"/>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a:t>
            </a:r>
            <a:br>
              <a:rPr lang="en-US"/>
            </a:br>
            <a:r>
              <a:rPr lang="en-US"/>
              <a:t>edit slide title</a:t>
            </a:r>
          </a:p>
        </p:txBody>
      </p:sp>
      <p:sp>
        <p:nvSpPr>
          <p:cNvPr id="12" name="Text Placeholder 4">
            <a:extLst>
              <a:ext uri="{FF2B5EF4-FFF2-40B4-BE49-F238E27FC236}">
                <a16:creationId xmlns:a16="http://schemas.microsoft.com/office/drawing/2014/main" id="{42CBA93B-AD8D-FC4A-90F2-CE0DB38011E0}"/>
              </a:ext>
            </a:extLst>
          </p:cNvPr>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GB"/>
              <a:t>Second level</a:t>
            </a:r>
          </a:p>
          <a:p>
            <a:pPr lvl="1"/>
            <a:r>
              <a:rPr lang="en-GB"/>
              <a:t>Third level</a:t>
            </a:r>
          </a:p>
          <a:p>
            <a:pPr lvl="1"/>
            <a:r>
              <a:rPr lang="en-GB"/>
              <a:t>Fourth level</a:t>
            </a:r>
          </a:p>
          <a:p>
            <a:pPr lvl="1"/>
            <a:r>
              <a:rPr lang="en-GB"/>
              <a:t>Fifth level</a:t>
            </a:r>
          </a:p>
        </p:txBody>
      </p:sp>
      <p:pic>
        <p:nvPicPr>
          <p:cNvPr id="13" name="Graphic 31">
            <a:extLst>
              <a:ext uri="{FF2B5EF4-FFF2-40B4-BE49-F238E27FC236}">
                <a16:creationId xmlns:a16="http://schemas.microsoft.com/office/drawing/2014/main" id="{5D69E953-4DB2-B941-B4AE-DF2DF1970A5A}"/>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4195826452"/>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4">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7" name="Text Placeholder 4"/>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sp>
        <p:nvSpPr>
          <p:cNvPr id="9" name="Freeform 8">
            <a:extLst>
              <a:ext uri="{FF2B5EF4-FFF2-40B4-BE49-F238E27FC236}">
                <a16:creationId xmlns:a16="http://schemas.microsoft.com/office/drawing/2014/main" id="{35B5D0DF-4895-DB4F-85D9-C3FFDE55B8C8}"/>
              </a:ext>
            </a:extLst>
          </p:cNvPr>
          <p:cNvSpPr/>
          <p:nvPr userDrawn="1"/>
        </p:nvSpPr>
        <p:spPr>
          <a:xfrm>
            <a:off x="384784" y="4743413"/>
            <a:ext cx="4136901" cy="1728688"/>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chemeClr val="accent4"/>
          </a:solidFill>
          <a:ln w="6350" cap="flat">
            <a:noFill/>
            <a:prstDash val="solid"/>
            <a:miter/>
          </a:ln>
        </p:spPr>
        <p:txBody>
          <a:bodyPr rtlCol="0" anchor="ctr"/>
          <a:lstStyle/>
          <a:p>
            <a:endParaRPr lang="en-GB" sz="1351"/>
          </a:p>
        </p:txBody>
      </p:sp>
      <p:sp>
        <p:nvSpPr>
          <p:cNvPr id="10"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3" name="Text Placeholder 2">
            <a:extLst>
              <a:ext uri="{FF2B5EF4-FFF2-40B4-BE49-F238E27FC236}">
                <a16:creationId xmlns:a16="http://schemas.microsoft.com/office/drawing/2014/main" id="{F37A16D5-89FE-3B4E-BA82-DFEE96CEA3E9}"/>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a:t>
            </a:r>
            <a:br>
              <a:rPr lang="en-US"/>
            </a:br>
            <a:r>
              <a:rPr lang="en-US"/>
              <a:t>edit slide title</a:t>
            </a:r>
          </a:p>
        </p:txBody>
      </p:sp>
      <p:pic>
        <p:nvPicPr>
          <p:cNvPr id="14" name="Graphic 31">
            <a:extLst>
              <a:ext uri="{FF2B5EF4-FFF2-40B4-BE49-F238E27FC236}">
                <a16:creationId xmlns:a16="http://schemas.microsoft.com/office/drawing/2014/main" id="{B3164A13-D2CE-5342-8D75-2ADD29349675}"/>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677159320"/>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5">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7" name="Text Placeholder 4"/>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sp>
        <p:nvSpPr>
          <p:cNvPr id="13" name="Freeform 12">
            <a:extLst>
              <a:ext uri="{FF2B5EF4-FFF2-40B4-BE49-F238E27FC236}">
                <a16:creationId xmlns:a16="http://schemas.microsoft.com/office/drawing/2014/main" id="{DF3D0604-3EEB-7547-A86F-8B3EFC40A3EC}"/>
              </a:ext>
            </a:extLst>
          </p:cNvPr>
          <p:cNvSpPr/>
          <p:nvPr userDrawn="1"/>
        </p:nvSpPr>
        <p:spPr>
          <a:xfrm>
            <a:off x="384784" y="4504759"/>
            <a:ext cx="4321328" cy="1964632"/>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chemeClr val="accent4"/>
          </a:solidFill>
          <a:ln w="6350" cap="flat">
            <a:noFill/>
            <a:prstDash val="solid"/>
            <a:miter/>
          </a:ln>
        </p:spPr>
        <p:txBody>
          <a:bodyPr rtlCol="0" anchor="ctr"/>
          <a:lstStyle/>
          <a:p>
            <a:endParaRPr lang="en-GB" sz="1351"/>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2" name="Text Placeholder 2">
            <a:extLst>
              <a:ext uri="{FF2B5EF4-FFF2-40B4-BE49-F238E27FC236}">
                <a16:creationId xmlns:a16="http://schemas.microsoft.com/office/drawing/2014/main" id="{CC14CCF0-8BA3-264F-9F0E-ECBF2D299989}"/>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a:t>
            </a:r>
            <a:br>
              <a:rPr lang="en-US"/>
            </a:br>
            <a:r>
              <a:rPr lang="en-US"/>
              <a:t>edit slide title</a:t>
            </a:r>
          </a:p>
        </p:txBody>
      </p:sp>
      <p:pic>
        <p:nvPicPr>
          <p:cNvPr id="14" name="Graphic 31">
            <a:extLst>
              <a:ext uri="{FF2B5EF4-FFF2-40B4-BE49-F238E27FC236}">
                <a16:creationId xmlns:a16="http://schemas.microsoft.com/office/drawing/2014/main" id="{41CD3697-753A-0647-9FAB-C202C65A37F4}"/>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997571525"/>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6">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6" name="Text Placeholder 4">
            <a:extLst>
              <a:ext uri="{FF2B5EF4-FFF2-40B4-BE49-F238E27FC236}">
                <a16:creationId xmlns:a16="http://schemas.microsoft.com/office/drawing/2014/main" id="{D8A86F5A-A513-9341-866D-7D9CDC08496B}"/>
              </a:ext>
            </a:extLst>
          </p:cNvPr>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grpSp>
        <p:nvGrpSpPr>
          <p:cNvPr id="18" name="Group 17">
            <a:extLst>
              <a:ext uri="{FF2B5EF4-FFF2-40B4-BE49-F238E27FC236}">
                <a16:creationId xmlns:a16="http://schemas.microsoft.com/office/drawing/2014/main" id="{6583914F-58FB-B34E-8161-C66E669476AF}"/>
              </a:ext>
            </a:extLst>
          </p:cNvPr>
          <p:cNvGrpSpPr/>
          <p:nvPr userDrawn="1"/>
        </p:nvGrpSpPr>
        <p:grpSpPr>
          <a:xfrm>
            <a:off x="-562704" y="4391077"/>
            <a:ext cx="5338709" cy="2177830"/>
            <a:chOff x="-2229" y="2361812"/>
            <a:chExt cx="11067619" cy="4514835"/>
          </a:xfrm>
          <a:solidFill>
            <a:schemeClr val="accent4"/>
          </a:solidFill>
        </p:grpSpPr>
        <p:sp>
          <p:nvSpPr>
            <p:cNvPr id="19" name="Freeform 18">
              <a:extLst>
                <a:ext uri="{FF2B5EF4-FFF2-40B4-BE49-F238E27FC236}">
                  <a16:creationId xmlns:a16="http://schemas.microsoft.com/office/drawing/2014/main" id="{E1FD4820-850C-3047-9711-AD5DD789A3DD}"/>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20" name="Freeform 19">
              <a:extLst>
                <a:ext uri="{FF2B5EF4-FFF2-40B4-BE49-F238E27FC236}">
                  <a16:creationId xmlns:a16="http://schemas.microsoft.com/office/drawing/2014/main" id="{E3AE8E64-5267-3141-A055-FBE33FE8BF5B}"/>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1" name="Freeform 20">
              <a:extLst>
                <a:ext uri="{FF2B5EF4-FFF2-40B4-BE49-F238E27FC236}">
                  <a16:creationId xmlns:a16="http://schemas.microsoft.com/office/drawing/2014/main" id="{A4413C9C-C76C-B642-B162-F8DBD3B14B9D}"/>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sp>
        <p:nvSpPr>
          <p:cNvPr id="12" name="Text Placeholder 2">
            <a:extLst>
              <a:ext uri="{FF2B5EF4-FFF2-40B4-BE49-F238E27FC236}">
                <a16:creationId xmlns:a16="http://schemas.microsoft.com/office/drawing/2014/main" id="{5A5CFF8B-1DAA-6C49-BE97-25191944300E}"/>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a:t>
            </a:r>
            <a:br>
              <a:rPr lang="en-US"/>
            </a:br>
            <a:r>
              <a:rPr lang="en-US"/>
              <a:t>edit slide title</a:t>
            </a:r>
          </a:p>
        </p:txBody>
      </p:sp>
      <p:pic>
        <p:nvPicPr>
          <p:cNvPr id="13" name="Graphic 31">
            <a:extLst>
              <a:ext uri="{FF2B5EF4-FFF2-40B4-BE49-F238E27FC236}">
                <a16:creationId xmlns:a16="http://schemas.microsoft.com/office/drawing/2014/main" id="{F0A764D6-0F7D-EB44-A897-7F9C735CB5F7}"/>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240780324"/>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7">
    <p:spTree>
      <p:nvGrpSpPr>
        <p:cNvPr id="1" name=""/>
        <p:cNvGrpSpPr/>
        <p:nvPr/>
      </p:nvGrpSpPr>
      <p:grpSpPr>
        <a:xfrm>
          <a:off x="0" y="0"/>
          <a:ext cx="0" cy="0"/>
          <a:chOff x="0" y="0"/>
          <a:chExt cx="0" cy="0"/>
        </a:xfrm>
      </p:grpSpPr>
      <p:sp>
        <p:nvSpPr>
          <p:cNvPr id="6" name="Rectangle 5"/>
          <p:cNvSpPr/>
          <p:nvPr userDrawn="1"/>
        </p:nvSpPr>
        <p:spPr>
          <a:xfrm>
            <a:off x="0" y="0"/>
            <a:ext cx="4070352"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1" name="Freeform 10">
            <a:extLst>
              <a:ext uri="{FF2B5EF4-FFF2-40B4-BE49-F238E27FC236}">
                <a16:creationId xmlns:a16="http://schemas.microsoft.com/office/drawing/2014/main" id="{8857B351-2725-8440-AA09-147EA78EACC8}"/>
              </a:ext>
            </a:extLst>
          </p:cNvPr>
          <p:cNvSpPr/>
          <p:nvPr userDrawn="1"/>
        </p:nvSpPr>
        <p:spPr>
          <a:xfrm>
            <a:off x="-84149" y="4328581"/>
            <a:ext cx="4637893" cy="1993841"/>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accent4"/>
          </a:solidFill>
          <a:ln w="6350" cap="flat">
            <a:noFill/>
            <a:prstDash val="solid"/>
            <a:miter/>
          </a:ln>
        </p:spPr>
        <p:txBody>
          <a:bodyPr rtlCol="0" anchor="ctr"/>
          <a:lstStyle/>
          <a:p>
            <a:endParaRPr lang="en-GB"/>
          </a:p>
        </p:txBody>
      </p:sp>
      <p:sp>
        <p:nvSpPr>
          <p:cNvPr id="12" name="Text Placeholder 4">
            <a:extLst>
              <a:ext uri="{FF2B5EF4-FFF2-40B4-BE49-F238E27FC236}">
                <a16:creationId xmlns:a16="http://schemas.microsoft.com/office/drawing/2014/main" id="{38D7BEBB-3A9D-CE4F-9ABE-4764209FC9CD}"/>
              </a:ext>
            </a:extLst>
          </p:cNvPr>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sp>
        <p:nvSpPr>
          <p:cNvPr id="10" name="Text Placeholder 2">
            <a:extLst>
              <a:ext uri="{FF2B5EF4-FFF2-40B4-BE49-F238E27FC236}">
                <a16:creationId xmlns:a16="http://schemas.microsoft.com/office/drawing/2014/main" id="{A451FE4A-F1CC-BF41-8328-846960CA95E5}"/>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a:t>
            </a:r>
            <a:br>
              <a:rPr lang="en-US"/>
            </a:br>
            <a:r>
              <a:rPr lang="en-US"/>
              <a:t>edit slide title</a:t>
            </a:r>
          </a:p>
        </p:txBody>
      </p:sp>
      <p:pic>
        <p:nvPicPr>
          <p:cNvPr id="14" name="Graphic 31">
            <a:extLst>
              <a:ext uri="{FF2B5EF4-FFF2-40B4-BE49-F238E27FC236}">
                <a16:creationId xmlns:a16="http://schemas.microsoft.com/office/drawing/2014/main" id="{BCFD0822-3499-0C44-8A3C-3118EA298E66}"/>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765114620"/>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userDrawn="1">
  <p:cSld name="Arrow Left 01">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7" name="Text Placeholder 4">
            <a:extLst>
              <a:ext uri="{FF2B5EF4-FFF2-40B4-BE49-F238E27FC236}">
                <a16:creationId xmlns:a16="http://schemas.microsoft.com/office/drawing/2014/main" id="{89A70FBC-EACC-CB4D-8FF2-D940F6554594}"/>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Title needs to be in sentence case</a:t>
            </a:r>
          </a:p>
        </p:txBody>
      </p:sp>
      <p:sp>
        <p:nvSpPr>
          <p:cNvPr id="10" name="Freeform 9">
            <a:extLst>
              <a:ext uri="{FF2B5EF4-FFF2-40B4-BE49-F238E27FC236}">
                <a16:creationId xmlns:a16="http://schemas.microsoft.com/office/drawing/2014/main" id="{E3AD9FC4-14AA-FE45-A908-CEA608187AD1}"/>
              </a:ext>
            </a:extLst>
          </p:cNvPr>
          <p:cNvSpPr/>
          <p:nvPr userDrawn="1"/>
        </p:nvSpPr>
        <p:spPr>
          <a:xfrm>
            <a:off x="760702" y="4249625"/>
            <a:ext cx="4001620" cy="1963059"/>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accent4"/>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1921621050"/>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Arrow Left 02">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Title needs to be in sentence case</a:t>
            </a:r>
          </a:p>
        </p:txBody>
      </p:sp>
      <p:sp>
        <p:nvSpPr>
          <p:cNvPr id="10" name="Freeform 9">
            <a:extLst>
              <a:ext uri="{FF2B5EF4-FFF2-40B4-BE49-F238E27FC236}">
                <a16:creationId xmlns:a16="http://schemas.microsoft.com/office/drawing/2014/main" id="{B8FDF2C7-07B4-C044-8A2A-5A95A38A7A75}"/>
              </a:ext>
            </a:extLst>
          </p:cNvPr>
          <p:cNvSpPr/>
          <p:nvPr userDrawn="1"/>
        </p:nvSpPr>
        <p:spPr>
          <a:xfrm>
            <a:off x="532679" y="4057904"/>
            <a:ext cx="4344121" cy="2131078"/>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accent4"/>
          </a:solidFill>
          <a:ln w="6350" cap="flat">
            <a:noFill/>
            <a:prstDash val="solid"/>
            <a:miter/>
          </a:ln>
        </p:spPr>
        <p:txBody>
          <a:bodyPr rtlCol="0" anchor="ctr"/>
          <a:lstStyle/>
          <a:p>
            <a:endParaRPr lang="en-GB" sz="1351"/>
          </a:p>
        </p:txBody>
      </p:sp>
      <p:sp>
        <p:nvSpPr>
          <p:cNvPr id="11" name="Rectangle 10">
            <a:extLst>
              <a:ext uri="{FF2B5EF4-FFF2-40B4-BE49-F238E27FC236}">
                <a16:creationId xmlns:a16="http://schemas.microsoft.com/office/drawing/2014/main" id="{A877B1AE-DDD5-344B-B1BD-90E64517C1BF}"/>
              </a:ext>
            </a:extLst>
          </p:cNvPr>
          <p:cNvSpPr/>
          <p:nvPr userDrawn="1"/>
        </p:nvSpPr>
        <p:spPr>
          <a:xfrm>
            <a:off x="0" y="4968240"/>
            <a:ext cx="738525" cy="3309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 Placeholder 4">
            <a:extLst>
              <a:ext uri="{FF2B5EF4-FFF2-40B4-BE49-F238E27FC236}">
                <a16:creationId xmlns:a16="http://schemas.microsoft.com/office/drawing/2014/main" id="{09930038-7324-754A-9850-A216F52D7ED9}"/>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3384417970"/>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userDrawn="1">
  <p:cSld name="Arrow Left 03">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Title needs to be in sentence case</a:t>
            </a:r>
          </a:p>
        </p:txBody>
      </p:sp>
      <p:sp>
        <p:nvSpPr>
          <p:cNvPr id="11" name="Freeform 10">
            <a:extLst>
              <a:ext uri="{FF2B5EF4-FFF2-40B4-BE49-F238E27FC236}">
                <a16:creationId xmlns:a16="http://schemas.microsoft.com/office/drawing/2014/main" id="{F7F1DFDE-2237-1A41-BE09-8566981A4A31}"/>
              </a:ext>
            </a:extLst>
          </p:cNvPr>
          <p:cNvSpPr/>
          <p:nvPr userDrawn="1"/>
        </p:nvSpPr>
        <p:spPr>
          <a:xfrm>
            <a:off x="1236864" y="4142571"/>
            <a:ext cx="3512936" cy="3996435"/>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chemeClr val="accent4"/>
          </a:solidFill>
          <a:ln w="6350" cap="flat">
            <a:noFill/>
            <a:prstDash val="solid"/>
            <a:miter/>
          </a:ln>
        </p:spPr>
        <p:txBody>
          <a:bodyPr rtlCol="0" anchor="ctr"/>
          <a:lstStyle/>
          <a:p>
            <a:endParaRPr lang="en-GB"/>
          </a:p>
        </p:txBody>
      </p:sp>
      <p:sp>
        <p:nvSpPr>
          <p:cNvPr id="10" name="Text Placeholder 4">
            <a:extLst>
              <a:ext uri="{FF2B5EF4-FFF2-40B4-BE49-F238E27FC236}">
                <a16:creationId xmlns:a16="http://schemas.microsoft.com/office/drawing/2014/main" id="{CDF1ACB8-AF73-DE42-B25D-407198650B9A}"/>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1635292784"/>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userDrawn="1">
  <p:cSld name="Arrow Left 04">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10" name="Graphic 31">
            <a:extLst>
              <a:ext uri="{FF2B5EF4-FFF2-40B4-BE49-F238E27FC236}">
                <a16:creationId xmlns:a16="http://schemas.microsoft.com/office/drawing/2014/main" id="{CCC3FDA3-772C-6242-A8B9-D7125563CE8C}"/>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Text Placeholder 2">
            <a:extLst>
              <a:ext uri="{FF2B5EF4-FFF2-40B4-BE49-F238E27FC236}">
                <a16:creationId xmlns:a16="http://schemas.microsoft.com/office/drawing/2014/main" id="{43AE319F-CE2E-AE43-9BFF-5538F7EE6AF1}"/>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Title needs to be in sentence case</a:t>
            </a:r>
          </a:p>
        </p:txBody>
      </p:sp>
      <p:sp>
        <p:nvSpPr>
          <p:cNvPr id="15" name="Freeform 14">
            <a:extLst>
              <a:ext uri="{FF2B5EF4-FFF2-40B4-BE49-F238E27FC236}">
                <a16:creationId xmlns:a16="http://schemas.microsoft.com/office/drawing/2014/main" id="{C80F07E2-51B4-654E-A1CA-3B756AF75623}"/>
              </a:ext>
            </a:extLst>
          </p:cNvPr>
          <p:cNvSpPr/>
          <p:nvPr userDrawn="1"/>
        </p:nvSpPr>
        <p:spPr>
          <a:xfrm>
            <a:off x="843210" y="4431729"/>
            <a:ext cx="4136901" cy="1728688"/>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chemeClr val="accent3"/>
          </a:solidFill>
          <a:ln w="6350" cap="flat">
            <a:noFill/>
            <a:prstDash val="solid"/>
            <a:miter/>
          </a:ln>
        </p:spPr>
        <p:txBody>
          <a:bodyPr rtlCol="0" anchor="ctr"/>
          <a:lstStyle/>
          <a:p>
            <a:endParaRPr lang="en-GB" sz="1351"/>
          </a:p>
        </p:txBody>
      </p:sp>
      <p:sp>
        <p:nvSpPr>
          <p:cNvPr id="7" name="Text Placeholder 4">
            <a:extLst>
              <a:ext uri="{FF2B5EF4-FFF2-40B4-BE49-F238E27FC236}">
                <a16:creationId xmlns:a16="http://schemas.microsoft.com/office/drawing/2014/main" id="{E45BD70D-705E-6C48-85F0-2B8B8D29C241}"/>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356039461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Section Divider_01">
    <p:bg>
      <p:bgPr>
        <a:solidFill>
          <a:schemeClr val="tx2"/>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51C13B23-0164-1C4E-9E7A-3F1ECA7824F7}"/>
              </a:ext>
            </a:extLst>
          </p:cNvPr>
          <p:cNvGrpSpPr/>
          <p:nvPr userDrawn="1"/>
        </p:nvGrpSpPr>
        <p:grpSpPr>
          <a:xfrm>
            <a:off x="3297653" y="2366579"/>
            <a:ext cx="7767721" cy="4491421"/>
            <a:chOff x="7799133" y="1870745"/>
            <a:chExt cx="1010349" cy="584292"/>
          </a:xfrm>
          <a:solidFill>
            <a:srgbClr val="004050"/>
          </a:solidFill>
        </p:grpSpPr>
        <p:sp>
          <p:nvSpPr>
            <p:cNvPr id="10" name="Freeform 9">
              <a:extLst>
                <a:ext uri="{FF2B5EF4-FFF2-40B4-BE49-F238E27FC236}">
                  <a16:creationId xmlns:a16="http://schemas.microsoft.com/office/drawing/2014/main" id="{2F450B4C-241D-A544-BBEF-175E01D6A139}"/>
                </a:ext>
              </a:extLst>
            </p:cNvPr>
            <p:cNvSpPr/>
            <p:nvPr/>
          </p:nvSpPr>
          <p:spPr>
            <a:xfrm>
              <a:off x="7799260" y="1870745"/>
              <a:ext cx="749300" cy="247650"/>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9300" h="247650">
                  <a:moveTo>
                    <a:pt x="749871" y="248186"/>
                  </a:moveTo>
                  <a:lnTo>
                    <a:pt x="0" y="248186"/>
                  </a:lnTo>
                  <a:lnTo>
                    <a:pt x="0" y="192497"/>
                  </a:lnTo>
                  <a:lnTo>
                    <a:pt x="603885" y="192497"/>
                  </a:lnTo>
                  <a:cubicBezTo>
                    <a:pt x="546036" y="134140"/>
                    <a:pt x="492760" y="74768"/>
                    <a:pt x="457200" y="219"/>
                  </a:cubicBezTo>
                  <a:cubicBezTo>
                    <a:pt x="477583" y="219"/>
                    <a:pt x="496443" y="854"/>
                    <a:pt x="515239" y="219"/>
                  </a:cubicBezTo>
                  <a:cubicBezTo>
                    <a:pt x="524031" y="-1141"/>
                    <a:pt x="532543" y="3956"/>
                    <a:pt x="535495" y="12347"/>
                  </a:cubicBezTo>
                  <a:cubicBezTo>
                    <a:pt x="553057" y="45816"/>
                    <a:pt x="574730" y="76961"/>
                    <a:pt x="600011" y="105057"/>
                  </a:cubicBezTo>
                  <a:cubicBezTo>
                    <a:pt x="643639" y="155126"/>
                    <a:pt x="691855" y="201004"/>
                    <a:pt x="744030" y="242090"/>
                  </a:cubicBezTo>
                  <a:cubicBezTo>
                    <a:pt x="745808" y="243551"/>
                    <a:pt x="747585" y="245011"/>
                    <a:pt x="749236" y="246535"/>
                  </a:cubicBezTo>
                  <a:cubicBezTo>
                    <a:pt x="749554" y="246599"/>
                    <a:pt x="749554" y="247170"/>
                    <a:pt x="749871" y="248186"/>
                  </a:cubicBezTo>
                  <a:close/>
                </a:path>
              </a:pathLst>
            </a:custGeom>
            <a:grpFill/>
            <a:ln w="6350" cap="flat">
              <a:noFill/>
              <a:prstDash val="solid"/>
              <a:miter/>
            </a:ln>
          </p:spPr>
          <p:txBody>
            <a:bodyPr rtlCol="0" anchor="ctr"/>
            <a:lstStyle/>
            <a:p>
              <a:endParaRPr lang="en-GB" sz="1351"/>
            </a:p>
          </p:txBody>
        </p:sp>
        <p:sp>
          <p:nvSpPr>
            <p:cNvPr id="11" name="Freeform 10">
              <a:extLst>
                <a:ext uri="{FF2B5EF4-FFF2-40B4-BE49-F238E27FC236}">
                  <a16:creationId xmlns:a16="http://schemas.microsoft.com/office/drawing/2014/main" id="{9B9C1B07-7BAD-DD4F-97E1-2FD89B2D1C40}"/>
                </a:ext>
              </a:extLst>
            </p:cNvPr>
            <p:cNvSpPr/>
            <p:nvPr/>
          </p:nvSpPr>
          <p:spPr>
            <a:xfrm>
              <a:off x="7799133" y="2208657"/>
              <a:ext cx="749300" cy="241300"/>
            </a:xfrm>
            <a:custGeom>
              <a:avLst/>
              <a:gdLst>
                <a:gd name="connsiteX0" fmla="*/ 601091 w 749300"/>
                <a:gd name="connsiteY0" fmla="*/ 55689 h 241300"/>
                <a:gd name="connsiteX1" fmla="*/ 0 w 749300"/>
                <a:gd name="connsiteY1" fmla="*/ 55689 h 241300"/>
                <a:gd name="connsiteX2" fmla="*/ 0 w 749300"/>
                <a:gd name="connsiteY2" fmla="*/ 0 h 241300"/>
                <a:gd name="connsiteX3" fmla="*/ 751269 w 749300"/>
                <a:gd name="connsiteY3" fmla="*/ 0 h 241300"/>
                <a:gd name="connsiteX4" fmla="*/ 720598 w 749300"/>
                <a:gd name="connsiteY4" fmla="*/ 25845 h 241300"/>
                <a:gd name="connsiteX5" fmla="*/ 586550 w 749300"/>
                <a:gd name="connsiteY5" fmla="*/ 159893 h 241300"/>
                <a:gd name="connsiteX6" fmla="*/ 531813 w 749300"/>
                <a:gd name="connsiteY6" fmla="*/ 241871 h 241300"/>
                <a:gd name="connsiteX7" fmla="*/ 524701 w 749300"/>
                <a:gd name="connsiteY7" fmla="*/ 246824 h 241300"/>
                <a:gd name="connsiteX8" fmla="*/ 461835 w 749300"/>
                <a:gd name="connsiteY8" fmla="*/ 246824 h 241300"/>
                <a:gd name="connsiteX9" fmla="*/ 458216 w 749300"/>
                <a:gd name="connsiteY9" fmla="*/ 246317 h 241300"/>
                <a:gd name="connsiteX10" fmla="*/ 522478 w 749300"/>
                <a:gd name="connsiteY10" fmla="*/ 144717 h 241300"/>
                <a:gd name="connsiteX11" fmla="*/ 601091 w 749300"/>
                <a:gd name="connsiteY11" fmla="*/ 55689 h 241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9300" h="241300">
                  <a:moveTo>
                    <a:pt x="601091" y="55689"/>
                  </a:moveTo>
                  <a:lnTo>
                    <a:pt x="0" y="55689"/>
                  </a:lnTo>
                  <a:lnTo>
                    <a:pt x="0" y="0"/>
                  </a:lnTo>
                  <a:lnTo>
                    <a:pt x="751269" y="0"/>
                  </a:lnTo>
                  <a:cubicBezTo>
                    <a:pt x="740220" y="9335"/>
                    <a:pt x="730377" y="17526"/>
                    <a:pt x="720598" y="25845"/>
                  </a:cubicBezTo>
                  <a:cubicBezTo>
                    <a:pt x="672008" y="66441"/>
                    <a:pt x="627146" y="111303"/>
                    <a:pt x="586550" y="159893"/>
                  </a:cubicBezTo>
                  <a:cubicBezTo>
                    <a:pt x="565442" y="185196"/>
                    <a:pt x="547093" y="212678"/>
                    <a:pt x="531813" y="241871"/>
                  </a:cubicBezTo>
                  <a:cubicBezTo>
                    <a:pt x="530328" y="244527"/>
                    <a:pt x="527706" y="246353"/>
                    <a:pt x="524701" y="246824"/>
                  </a:cubicBezTo>
                  <a:cubicBezTo>
                    <a:pt x="503746" y="247205"/>
                    <a:pt x="482791" y="246824"/>
                    <a:pt x="461835" y="246824"/>
                  </a:cubicBezTo>
                  <a:cubicBezTo>
                    <a:pt x="460621" y="246721"/>
                    <a:pt x="459412" y="246551"/>
                    <a:pt x="458216" y="246317"/>
                  </a:cubicBezTo>
                  <a:cubicBezTo>
                    <a:pt x="475005" y="209733"/>
                    <a:pt x="496619" y="175563"/>
                    <a:pt x="522478" y="144717"/>
                  </a:cubicBezTo>
                  <a:cubicBezTo>
                    <a:pt x="547751" y="114554"/>
                    <a:pt x="574802" y="85471"/>
                    <a:pt x="601091" y="55689"/>
                  </a:cubicBezTo>
                  <a:close/>
                </a:path>
              </a:pathLst>
            </a:custGeom>
            <a:grpFill/>
            <a:ln w="6350" cap="flat">
              <a:noFill/>
              <a:prstDash val="solid"/>
              <a:miter/>
            </a:ln>
          </p:spPr>
          <p:txBody>
            <a:bodyPr rtlCol="0" anchor="ctr"/>
            <a:lstStyle/>
            <a:p>
              <a:endParaRPr lang="en-GB" sz="1351"/>
            </a:p>
          </p:txBody>
        </p:sp>
        <p:sp>
          <p:nvSpPr>
            <p:cNvPr id="13" name="Freeform 12">
              <a:extLst>
                <a:ext uri="{FF2B5EF4-FFF2-40B4-BE49-F238E27FC236}">
                  <a16:creationId xmlns:a16="http://schemas.microsoft.com/office/drawing/2014/main" id="{17BA7C41-EA1C-2F4D-90C7-EC472AB85B8A}"/>
                </a:ext>
              </a:extLst>
            </p:cNvPr>
            <p:cNvSpPr/>
            <p:nvPr/>
          </p:nvSpPr>
          <p:spPr>
            <a:xfrm>
              <a:off x="8428482" y="1870837"/>
              <a:ext cx="381000" cy="584200"/>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sz="1351"/>
            </a:p>
          </p:txBody>
        </p:sp>
      </p:grpSp>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1169541"/>
            <a:ext cx="5627171" cy="2277604"/>
          </a:xfrm>
        </p:spPr>
        <p:txBody>
          <a:bodyPr anchor="b" anchorCtr="0">
            <a:noAutofit/>
          </a:bodyPr>
          <a:lstStyle>
            <a:lvl1pPr algn="l">
              <a:lnSpc>
                <a:spcPct val="100000"/>
              </a:lnSpc>
              <a:defRPr sz="4000">
                <a:solidFill>
                  <a:srgbClr val="004050"/>
                </a:solidFill>
              </a:defRPr>
            </a:lvl1pPr>
          </a:lstStyle>
          <a:p>
            <a:r>
              <a:rPr lang="en-US" noProof="0"/>
              <a:t>CLICK TO EDIT TITLE</a:t>
            </a:r>
            <a:endParaRPr lang="en-GB" noProof="0"/>
          </a:p>
        </p:txBody>
      </p:sp>
      <p:sp>
        <p:nvSpPr>
          <p:cNvPr id="2" name="Rectangle 1"/>
          <p:cNvSpPr/>
          <p:nvPr userDrawn="1"/>
        </p:nvSpPr>
        <p:spPr>
          <a:xfrm>
            <a:off x="0" y="3843795"/>
            <a:ext cx="8229600" cy="432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14" name="Rectangle 13"/>
          <p:cNvSpPr/>
          <p:nvPr userDrawn="1"/>
        </p:nvSpPr>
        <p:spPr>
          <a:xfrm>
            <a:off x="-10131" y="4967139"/>
            <a:ext cx="8239732" cy="432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pic>
        <p:nvPicPr>
          <p:cNvPr id="15"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1474306137"/>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userDrawn="1">
  <p:cSld name="Arrow Left_05">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Title needs to be in sentence case</a:t>
            </a:r>
          </a:p>
        </p:txBody>
      </p:sp>
      <p:sp>
        <p:nvSpPr>
          <p:cNvPr id="12" name="Freeform 11">
            <a:extLst>
              <a:ext uri="{FF2B5EF4-FFF2-40B4-BE49-F238E27FC236}">
                <a16:creationId xmlns:a16="http://schemas.microsoft.com/office/drawing/2014/main" id="{5AFE35B4-921A-C145-8647-3DC89DF1E25E}"/>
              </a:ext>
            </a:extLst>
          </p:cNvPr>
          <p:cNvSpPr/>
          <p:nvPr userDrawn="1"/>
        </p:nvSpPr>
        <p:spPr>
          <a:xfrm>
            <a:off x="532679" y="4141127"/>
            <a:ext cx="4321328" cy="1964632"/>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chemeClr val="accent3"/>
          </a:solidFill>
          <a:ln w="6350" cap="flat">
            <a:noFill/>
            <a:prstDash val="solid"/>
            <a:miter/>
          </a:ln>
        </p:spPr>
        <p:txBody>
          <a:bodyPr rtlCol="0" anchor="ctr"/>
          <a:lstStyle/>
          <a:p>
            <a:endParaRPr lang="en-GB" sz="1351"/>
          </a:p>
        </p:txBody>
      </p:sp>
      <p:sp>
        <p:nvSpPr>
          <p:cNvPr id="10" name="Text Placeholder 4">
            <a:extLst>
              <a:ext uri="{FF2B5EF4-FFF2-40B4-BE49-F238E27FC236}">
                <a16:creationId xmlns:a16="http://schemas.microsoft.com/office/drawing/2014/main" id="{61090407-4F3B-F847-A7AB-C8C0EFB28AF1}"/>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4272302606"/>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userDrawn="1">
  <p:cSld name="Arrow Left 06">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grpSp>
        <p:nvGrpSpPr>
          <p:cNvPr id="19" name="Group 18"/>
          <p:cNvGrpSpPr/>
          <p:nvPr userDrawn="1"/>
        </p:nvGrpSpPr>
        <p:grpSpPr>
          <a:xfrm>
            <a:off x="-754639" y="4113557"/>
            <a:ext cx="5797612" cy="2365031"/>
            <a:chOff x="-2229" y="2361812"/>
            <a:chExt cx="11067619" cy="4514835"/>
          </a:xfrm>
          <a:solidFill>
            <a:schemeClr val="accent3"/>
          </a:solidFill>
        </p:grpSpPr>
        <p:sp>
          <p:nvSpPr>
            <p:cNvPr id="20" name="Freeform 19">
              <a:extLst>
                <a:ext uri="{FF2B5EF4-FFF2-40B4-BE49-F238E27FC236}">
                  <a16:creationId xmlns:a16="http://schemas.microsoft.com/office/drawing/2014/main" id="{2F450B4C-241D-A544-BBEF-175E01D6A139}"/>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21" name="Freeform 20">
              <a:extLst>
                <a:ext uri="{FF2B5EF4-FFF2-40B4-BE49-F238E27FC236}">
                  <a16:creationId xmlns:a16="http://schemas.microsoft.com/office/drawing/2014/main" id="{17BA7C41-EA1C-2F4D-90C7-EC472AB85B8A}"/>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2" name="Freeform 21">
              <a:extLst>
                <a:ext uri="{FF2B5EF4-FFF2-40B4-BE49-F238E27FC236}">
                  <a16:creationId xmlns:a16="http://schemas.microsoft.com/office/drawing/2014/main" id="{2F450B4C-241D-A544-BBEF-175E01D6A139}"/>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pic>
        <p:nvPicPr>
          <p:cNvPr id="10" name="Graphic 31">
            <a:extLst>
              <a:ext uri="{FF2B5EF4-FFF2-40B4-BE49-F238E27FC236}">
                <a16:creationId xmlns:a16="http://schemas.microsoft.com/office/drawing/2014/main" id="{CCC3FDA3-772C-6242-A8B9-D7125563CE8C}"/>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Text Placeholder 2">
            <a:extLst>
              <a:ext uri="{FF2B5EF4-FFF2-40B4-BE49-F238E27FC236}">
                <a16:creationId xmlns:a16="http://schemas.microsoft.com/office/drawing/2014/main" id="{43AE319F-CE2E-AE43-9BFF-5538F7EE6AF1}"/>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Title needs to be in sentence case</a:t>
            </a:r>
          </a:p>
        </p:txBody>
      </p:sp>
      <p:sp>
        <p:nvSpPr>
          <p:cNvPr id="11" name="Text Placeholder 4">
            <a:extLst>
              <a:ext uri="{FF2B5EF4-FFF2-40B4-BE49-F238E27FC236}">
                <a16:creationId xmlns:a16="http://schemas.microsoft.com/office/drawing/2014/main" id="{E49C0454-8721-7947-A56E-58D569350C28}"/>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3060523908"/>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userDrawn="1">
  <p:cSld name="Arrow Left_07">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3" name="Freeform 12">
            <a:extLst>
              <a:ext uri="{FF2B5EF4-FFF2-40B4-BE49-F238E27FC236}">
                <a16:creationId xmlns:a16="http://schemas.microsoft.com/office/drawing/2014/main" id="{BA8E277A-0AB8-D043-A382-89558AF5F60C}"/>
              </a:ext>
            </a:extLst>
          </p:cNvPr>
          <p:cNvSpPr/>
          <p:nvPr userDrawn="1"/>
        </p:nvSpPr>
        <p:spPr>
          <a:xfrm>
            <a:off x="-533400" y="4101323"/>
            <a:ext cx="5300406" cy="2250265"/>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accent3"/>
          </a:solidFill>
          <a:ln w="6350" cap="flat">
            <a:noFill/>
            <a:prstDash val="solid"/>
            <a:miter/>
          </a:ln>
        </p:spPr>
        <p:txBody>
          <a:bodyPr rtlCol="0" anchor="ctr"/>
          <a:lstStyle/>
          <a:p>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Title needs to be in sentence case</a:t>
            </a:r>
          </a:p>
        </p:txBody>
      </p:sp>
      <p:sp>
        <p:nvSpPr>
          <p:cNvPr id="10" name="Text Placeholder 4">
            <a:extLst>
              <a:ext uri="{FF2B5EF4-FFF2-40B4-BE49-F238E27FC236}">
                <a16:creationId xmlns:a16="http://schemas.microsoft.com/office/drawing/2014/main" id="{E98B0132-AE9F-DA4C-9229-D8371E10A716}"/>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2221914803"/>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ext and Image (half screen) 01">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5" name="Text Placeholder 7">
            <a:extLst>
              <a:ext uri="{FF2B5EF4-FFF2-40B4-BE49-F238E27FC236}">
                <a16:creationId xmlns:a16="http://schemas.microsoft.com/office/drawing/2014/main" id="{DC08678F-C010-7546-A7A1-17A104779427}"/>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
        <p:nvSpPr>
          <p:cNvPr id="16" name="Freeform 15">
            <a:extLst>
              <a:ext uri="{FF2B5EF4-FFF2-40B4-BE49-F238E27FC236}">
                <a16:creationId xmlns:a16="http://schemas.microsoft.com/office/drawing/2014/main" id="{C244723F-EF77-3046-B511-E60DA7907AC2}"/>
              </a:ext>
            </a:extLst>
          </p:cNvPr>
          <p:cNvSpPr/>
          <p:nvPr userDrawn="1"/>
        </p:nvSpPr>
        <p:spPr>
          <a:xfrm>
            <a:off x="2422102" y="4970822"/>
            <a:ext cx="3546719" cy="1739900"/>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accent3"/>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341078062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ext and Image (half screen) 02">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9" name="Freeform 8">
            <a:extLst>
              <a:ext uri="{FF2B5EF4-FFF2-40B4-BE49-F238E27FC236}">
                <a16:creationId xmlns:a16="http://schemas.microsoft.com/office/drawing/2014/main" id="{0469B6E3-6CD5-4D4F-A57C-003069CEB064}"/>
              </a:ext>
            </a:extLst>
          </p:cNvPr>
          <p:cNvSpPr/>
          <p:nvPr userDrawn="1"/>
        </p:nvSpPr>
        <p:spPr>
          <a:xfrm>
            <a:off x="1789084" y="4890533"/>
            <a:ext cx="4478918" cy="2197205"/>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accent3"/>
          </a:solidFill>
          <a:ln w="6350" cap="flat">
            <a:noFill/>
            <a:prstDash val="solid"/>
            <a:miter/>
          </a:ln>
        </p:spPr>
        <p:txBody>
          <a:bodyPr rtlCol="0" anchor="ctr"/>
          <a:lstStyle/>
          <a:p>
            <a:endParaRPr lang="en-GB" sz="1351"/>
          </a:p>
        </p:txBody>
      </p:sp>
      <p:sp>
        <p:nvSpPr>
          <p:cNvPr id="10" name="Rectangle 9">
            <a:extLst>
              <a:ext uri="{FF2B5EF4-FFF2-40B4-BE49-F238E27FC236}">
                <a16:creationId xmlns:a16="http://schemas.microsoft.com/office/drawing/2014/main" id="{01838B36-A078-CF4D-A693-2C3B6B5F0CD6}"/>
              </a:ext>
            </a:extLst>
          </p:cNvPr>
          <p:cNvSpPr/>
          <p:nvPr userDrawn="1"/>
        </p:nvSpPr>
        <p:spPr>
          <a:xfrm>
            <a:off x="0" y="5832402"/>
            <a:ext cx="3047640" cy="33886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 Placeholder 7">
            <a:extLst>
              <a:ext uri="{FF2B5EF4-FFF2-40B4-BE49-F238E27FC236}">
                <a16:creationId xmlns:a16="http://schemas.microsoft.com/office/drawing/2014/main" id="{A46C840F-99B2-8C4C-A37D-F1F388F0C20C}"/>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4148623835"/>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ext and Image (half screen) 03">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4" name="Freeform 13">
            <a:extLst>
              <a:ext uri="{FF2B5EF4-FFF2-40B4-BE49-F238E27FC236}">
                <a16:creationId xmlns:a16="http://schemas.microsoft.com/office/drawing/2014/main" id="{B3ABDBCC-56D7-7941-A0AC-0A070DEBA30C}"/>
              </a:ext>
            </a:extLst>
          </p:cNvPr>
          <p:cNvSpPr/>
          <p:nvPr userDrawn="1"/>
        </p:nvSpPr>
        <p:spPr>
          <a:xfrm>
            <a:off x="2980995" y="4828704"/>
            <a:ext cx="3115005" cy="3543735"/>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chemeClr val="accent3"/>
          </a:solidFill>
          <a:ln w="6350" cap="flat">
            <a:noFill/>
            <a:prstDash val="solid"/>
            <a:miter/>
          </a:ln>
        </p:spPr>
        <p:txBody>
          <a:bodyPr rtlCol="0" anchor="ctr"/>
          <a:lstStyle/>
          <a:p>
            <a:endParaRPr lang="en-GB"/>
          </a:p>
        </p:txBody>
      </p:sp>
      <p:sp>
        <p:nvSpPr>
          <p:cNvPr id="9" name="Text Placeholder 7">
            <a:extLst>
              <a:ext uri="{FF2B5EF4-FFF2-40B4-BE49-F238E27FC236}">
                <a16:creationId xmlns:a16="http://schemas.microsoft.com/office/drawing/2014/main" id="{739C13B6-7320-8544-8C3F-972BE573F629}"/>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167046526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ext and Image (half screen) 04">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Freeform 12">
            <a:extLst>
              <a:ext uri="{FF2B5EF4-FFF2-40B4-BE49-F238E27FC236}">
                <a16:creationId xmlns:a16="http://schemas.microsoft.com/office/drawing/2014/main" id="{7B0E7391-6002-FB45-BBA6-F3FB8D17702E}"/>
              </a:ext>
            </a:extLst>
          </p:cNvPr>
          <p:cNvSpPr/>
          <p:nvPr userDrawn="1"/>
        </p:nvSpPr>
        <p:spPr>
          <a:xfrm>
            <a:off x="2438400" y="4986716"/>
            <a:ext cx="3800356" cy="1588056"/>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chemeClr val="accent4"/>
          </a:solidFill>
          <a:ln w="6350" cap="flat">
            <a:noFill/>
            <a:prstDash val="solid"/>
            <a:miter/>
          </a:ln>
        </p:spPr>
        <p:txBody>
          <a:bodyPr rtlCol="0" anchor="ctr"/>
          <a:lstStyle/>
          <a:p>
            <a:endParaRPr lang="en-GB"/>
          </a:p>
        </p:txBody>
      </p:sp>
      <p:sp>
        <p:nvSpPr>
          <p:cNvPr id="9" name="Text Placeholder 7">
            <a:extLst>
              <a:ext uri="{FF2B5EF4-FFF2-40B4-BE49-F238E27FC236}">
                <a16:creationId xmlns:a16="http://schemas.microsoft.com/office/drawing/2014/main" id="{1032C547-F94C-1241-9D31-1F73ADBB2494}"/>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745346458"/>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ext and Image (half screen) 05">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Freeform 8">
            <a:extLst>
              <a:ext uri="{FF2B5EF4-FFF2-40B4-BE49-F238E27FC236}">
                <a16:creationId xmlns:a16="http://schemas.microsoft.com/office/drawing/2014/main" id="{995C290C-8FFE-F94A-AD94-999FF732A5AE}"/>
              </a:ext>
            </a:extLst>
          </p:cNvPr>
          <p:cNvSpPr/>
          <p:nvPr userDrawn="1"/>
        </p:nvSpPr>
        <p:spPr>
          <a:xfrm>
            <a:off x="2260600" y="4883058"/>
            <a:ext cx="3978156" cy="1808614"/>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chemeClr val="accent4"/>
          </a:solidFill>
          <a:ln w="6350" cap="flat">
            <a:noFill/>
            <a:prstDash val="solid"/>
            <a:miter/>
          </a:ln>
        </p:spPr>
        <p:txBody>
          <a:bodyPr rtlCol="0" anchor="ctr"/>
          <a:lstStyle/>
          <a:p>
            <a:endParaRPr lang="en-GB">
              <a:solidFill>
                <a:srgbClr val="FF0000"/>
              </a:solidFill>
            </a:endParaRPr>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Text Placeholder 7">
            <a:extLst>
              <a:ext uri="{FF2B5EF4-FFF2-40B4-BE49-F238E27FC236}">
                <a16:creationId xmlns:a16="http://schemas.microsoft.com/office/drawing/2014/main" id="{698D41BD-7B3B-1742-B394-CDE3B9E03C58}"/>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1584121331"/>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ext and Image (half screen) 06">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grpSp>
        <p:nvGrpSpPr>
          <p:cNvPr id="9" name="Group 8">
            <a:extLst>
              <a:ext uri="{FF2B5EF4-FFF2-40B4-BE49-F238E27FC236}">
                <a16:creationId xmlns:a16="http://schemas.microsoft.com/office/drawing/2014/main" id="{468EB35F-FFAA-8442-BF5E-3C5271F7E98F}"/>
              </a:ext>
            </a:extLst>
          </p:cNvPr>
          <p:cNvGrpSpPr/>
          <p:nvPr userDrawn="1"/>
        </p:nvGrpSpPr>
        <p:grpSpPr>
          <a:xfrm>
            <a:off x="809430" y="4944517"/>
            <a:ext cx="5224040" cy="2153538"/>
            <a:chOff x="-2229" y="2361812"/>
            <a:chExt cx="11067619" cy="4514835"/>
          </a:xfrm>
          <a:solidFill>
            <a:schemeClr val="accent4"/>
          </a:solidFill>
        </p:grpSpPr>
        <p:sp>
          <p:nvSpPr>
            <p:cNvPr id="10" name="Freeform 9">
              <a:extLst>
                <a:ext uri="{FF2B5EF4-FFF2-40B4-BE49-F238E27FC236}">
                  <a16:creationId xmlns:a16="http://schemas.microsoft.com/office/drawing/2014/main" id="{AB1585F1-E215-1548-8637-7E8C0385C15A}"/>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13" name="Freeform 12">
              <a:extLst>
                <a:ext uri="{FF2B5EF4-FFF2-40B4-BE49-F238E27FC236}">
                  <a16:creationId xmlns:a16="http://schemas.microsoft.com/office/drawing/2014/main" id="{4F563A89-DCDC-4C47-92E0-B3686C8D66F2}"/>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16" name="Freeform 15">
              <a:extLst>
                <a:ext uri="{FF2B5EF4-FFF2-40B4-BE49-F238E27FC236}">
                  <a16:creationId xmlns:a16="http://schemas.microsoft.com/office/drawing/2014/main" id="{DCBCC570-67B4-834A-BD7A-4A77AA290CC5}"/>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sp>
        <p:nvSpPr>
          <p:cNvPr id="2" name="Rectangle 1">
            <a:extLst>
              <a:ext uri="{FF2B5EF4-FFF2-40B4-BE49-F238E27FC236}">
                <a16:creationId xmlns:a16="http://schemas.microsoft.com/office/drawing/2014/main" id="{9EFA3298-7FC1-5548-9F81-64937AC42EC6}"/>
              </a:ext>
            </a:extLst>
          </p:cNvPr>
          <p:cNvSpPr/>
          <p:nvPr userDrawn="1"/>
        </p:nvSpPr>
        <p:spPr>
          <a:xfrm>
            <a:off x="0" y="5647991"/>
            <a:ext cx="973290" cy="208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a:extLst>
              <a:ext uri="{FF2B5EF4-FFF2-40B4-BE49-F238E27FC236}">
                <a16:creationId xmlns:a16="http://schemas.microsoft.com/office/drawing/2014/main" id="{BEA52628-6F84-8C43-AB11-FEC583CBC488}"/>
              </a:ext>
            </a:extLst>
          </p:cNvPr>
          <p:cNvSpPr/>
          <p:nvPr userDrawn="1"/>
        </p:nvSpPr>
        <p:spPr>
          <a:xfrm>
            <a:off x="0" y="6186279"/>
            <a:ext cx="973290" cy="208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 Placeholder 7">
            <a:extLst>
              <a:ext uri="{FF2B5EF4-FFF2-40B4-BE49-F238E27FC236}">
                <a16:creationId xmlns:a16="http://schemas.microsoft.com/office/drawing/2014/main" id="{E2A682AD-D487-474A-ACC8-8097477C312F}"/>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2968649591"/>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ext and Image (half screen) 07">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9" name="Freeform 8">
            <a:extLst>
              <a:ext uri="{FF2B5EF4-FFF2-40B4-BE49-F238E27FC236}">
                <a16:creationId xmlns:a16="http://schemas.microsoft.com/office/drawing/2014/main" id="{A47FC6CD-AA14-4D49-9723-6E8098A42BDE}"/>
              </a:ext>
            </a:extLst>
          </p:cNvPr>
          <p:cNvSpPr/>
          <p:nvPr userDrawn="1"/>
        </p:nvSpPr>
        <p:spPr>
          <a:xfrm>
            <a:off x="1089126" y="5113958"/>
            <a:ext cx="4705493" cy="1997697"/>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accent4"/>
          </a:solidFill>
          <a:ln w="6350" cap="flat">
            <a:noFill/>
            <a:prstDash val="solid"/>
            <a:miter/>
          </a:ln>
        </p:spPr>
        <p:txBody>
          <a:bodyPr rtlCol="0" anchor="ctr"/>
          <a:lstStyle/>
          <a:p>
            <a:endParaRPr lang="en-GB"/>
          </a:p>
        </p:txBody>
      </p:sp>
      <p:sp>
        <p:nvSpPr>
          <p:cNvPr id="10" name="Rectangle 9">
            <a:extLst>
              <a:ext uri="{FF2B5EF4-FFF2-40B4-BE49-F238E27FC236}">
                <a16:creationId xmlns:a16="http://schemas.microsoft.com/office/drawing/2014/main" id="{B4A67683-0430-4240-B4B7-D18D14CA47BF}"/>
              </a:ext>
            </a:extLst>
          </p:cNvPr>
          <p:cNvSpPr/>
          <p:nvPr userDrawn="1"/>
        </p:nvSpPr>
        <p:spPr>
          <a:xfrm>
            <a:off x="-2933" y="5945277"/>
            <a:ext cx="1465659" cy="3384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 Placeholder 7">
            <a:extLst>
              <a:ext uri="{FF2B5EF4-FFF2-40B4-BE49-F238E27FC236}">
                <a16:creationId xmlns:a16="http://schemas.microsoft.com/office/drawing/2014/main" id="{37A21872-726D-FD41-8C44-AEDB5C043545}"/>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26889575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Section Divider_02">
    <p:bg>
      <p:bgPr>
        <a:solidFill>
          <a:schemeClr val="accent2"/>
        </a:solidFill>
        <a:effectLst/>
      </p:bgPr>
    </p:bg>
    <p:spTree>
      <p:nvGrpSpPr>
        <p:cNvPr id="1" name=""/>
        <p:cNvGrpSpPr/>
        <p:nvPr/>
      </p:nvGrpSpPr>
      <p:grpSpPr>
        <a:xfrm>
          <a:off x="0" y="0"/>
          <a:ext cx="0" cy="0"/>
          <a:chOff x="0" y="0"/>
          <a:chExt cx="0" cy="0"/>
        </a:xfrm>
      </p:grpSpPr>
      <p:sp>
        <p:nvSpPr>
          <p:cNvPr id="11" name="Freeform 10">
            <a:extLst>
              <a:ext uri="{FF2B5EF4-FFF2-40B4-BE49-F238E27FC236}">
                <a16:creationId xmlns:a16="http://schemas.microsoft.com/office/drawing/2014/main" id="{61FA821A-0A50-424D-A225-45CEE1614094}"/>
              </a:ext>
            </a:extLst>
          </p:cNvPr>
          <p:cNvSpPr/>
          <p:nvPr userDrawn="1"/>
        </p:nvSpPr>
        <p:spPr>
          <a:xfrm>
            <a:off x="-476898" y="-23149"/>
            <a:ext cx="10532124" cy="4160144"/>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rgbClr val="004050"/>
          </a:solidFill>
          <a:ln w="6350" cap="flat">
            <a:noFill/>
            <a:prstDash val="solid"/>
            <a:miter/>
          </a:ln>
        </p:spPr>
        <p:txBody>
          <a:bodyPr rtlCol="0" anchor="ctr"/>
          <a:lstStyle/>
          <a:p>
            <a:endParaRPr lang="en-GB" sz="1351"/>
          </a:p>
        </p:txBody>
      </p:sp>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2991775"/>
            <a:ext cx="5627171" cy="1996915"/>
          </a:xfrm>
        </p:spPr>
        <p:txBody>
          <a:bodyPr anchor="t" anchorCtr="0">
            <a:noAutofit/>
          </a:bodyPr>
          <a:lstStyle>
            <a:lvl1pPr algn="l">
              <a:lnSpc>
                <a:spcPts val="6000"/>
              </a:lnSpc>
              <a:defRPr sz="4000" cap="all" baseline="0">
                <a:solidFill>
                  <a:srgbClr val="004050"/>
                </a:solidFill>
              </a:defRPr>
            </a:lvl1pPr>
          </a:lstStyle>
          <a:p>
            <a:r>
              <a:rPr lang="en-US" noProof="0"/>
              <a:t>CLICK TO EDIT TITLE</a:t>
            </a:r>
            <a:endParaRPr lang="en-GB" noProof="0"/>
          </a:p>
        </p:txBody>
      </p:sp>
      <p:pic>
        <p:nvPicPr>
          <p:cNvPr id="9"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632988920"/>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preserve="1" userDrawn="1">
  <p:cSld name="Activity 01">
    <p:bg>
      <p:bgPr>
        <a:solidFill>
          <a:schemeClr val="accent4"/>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DA6771C-F35D-C040-9B44-2A39B359F23B}"/>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8559872" cy="6858000"/>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7123413" y="749300"/>
            <a:ext cx="4679121" cy="2019300"/>
          </a:xfrm>
        </p:spPr>
        <p:txBody>
          <a:bodyPr anchor="b" anchorCtr="0">
            <a:noAutofit/>
          </a:bodyPr>
          <a:lstStyle>
            <a:lvl1pPr algn="l">
              <a:lnSpc>
                <a:spcPct val="100000"/>
              </a:lnSpc>
              <a:defRPr sz="4000" baseline="0">
                <a:solidFill>
                  <a:srgbClr val="004050"/>
                </a:solidFill>
              </a:defRPr>
            </a:lvl1pPr>
          </a:lstStyle>
          <a:p>
            <a:r>
              <a:rPr lang="en-US" noProof="0"/>
              <a:t>Activity: </a:t>
            </a:r>
            <a:br>
              <a:rPr lang="en-US" noProof="0"/>
            </a:br>
            <a:r>
              <a:rPr lang="en-US" noProof="0"/>
              <a:t>Click to edit title</a:t>
            </a:r>
            <a:endParaRPr lang="en-GB" noProof="0"/>
          </a:p>
        </p:txBody>
      </p:sp>
      <p:sp>
        <p:nvSpPr>
          <p:cNvPr id="4" name="Text Placeholder 3"/>
          <p:cNvSpPr>
            <a:spLocks noGrp="1"/>
          </p:cNvSpPr>
          <p:nvPr>
            <p:ph type="body" sz="quarter" idx="10" hasCustomPrompt="1"/>
          </p:nvPr>
        </p:nvSpPr>
        <p:spPr>
          <a:xfrm>
            <a:off x="7123413" y="3201192"/>
            <a:ext cx="4679121" cy="709613"/>
          </a:xfrm>
        </p:spPr>
        <p:txBody>
          <a:bodyPr/>
          <a:lstStyle>
            <a:lvl1pPr>
              <a:lnSpc>
                <a:spcPct val="100000"/>
              </a:lnSpc>
              <a:defRPr b="1" baseline="0"/>
            </a:lvl1pPr>
          </a:lstStyle>
          <a:p>
            <a:pPr lvl="0"/>
            <a:r>
              <a:rPr lang="en-US"/>
              <a:t>Click to edit instructions</a:t>
            </a:r>
          </a:p>
        </p:txBody>
      </p:sp>
      <p:pic>
        <p:nvPicPr>
          <p:cNvPr id="9"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69739" y="377825"/>
            <a:ext cx="738525" cy="522000"/>
          </a:xfrm>
          <a:prstGeom prst="rect">
            <a:avLst/>
          </a:prstGeom>
        </p:spPr>
      </p:pic>
      <p:sp>
        <p:nvSpPr>
          <p:cNvPr id="10" name="Freeform 9">
            <a:extLst>
              <a:ext uri="{FF2B5EF4-FFF2-40B4-BE49-F238E27FC236}">
                <a16:creationId xmlns:a16="http://schemas.microsoft.com/office/drawing/2014/main" id="{56887D20-DCD6-8E49-BF31-8F4C2FCCD421}"/>
              </a:ext>
            </a:extLst>
          </p:cNvPr>
          <p:cNvSpPr/>
          <p:nvPr userDrawn="1"/>
        </p:nvSpPr>
        <p:spPr>
          <a:xfrm>
            <a:off x="3094978" y="2463017"/>
            <a:ext cx="3525956" cy="4061544"/>
          </a:xfrm>
          <a:custGeom>
            <a:avLst/>
            <a:gdLst>
              <a:gd name="connsiteX0" fmla="*/ 1008895 w 1003300"/>
              <a:gd name="connsiteY0" fmla="*/ 731076 h 1155700"/>
              <a:gd name="connsiteX1" fmla="*/ 581921 w 1003300"/>
              <a:gd name="connsiteY1" fmla="*/ 1157986 h 1155700"/>
              <a:gd name="connsiteX2" fmla="*/ 581921 w 1003300"/>
              <a:gd name="connsiteY2" fmla="*/ 932371 h 1155700"/>
              <a:gd name="connsiteX3" fmla="*/ 565728 w 1003300"/>
              <a:gd name="connsiteY3" fmla="*/ 932371 h 1155700"/>
              <a:gd name="connsiteX4" fmla="*/ 485337 w 1003300"/>
              <a:gd name="connsiteY4" fmla="*/ 923163 h 1155700"/>
              <a:gd name="connsiteX5" fmla="*/ 405454 w 1003300"/>
              <a:gd name="connsiteY5" fmla="*/ 877824 h 1155700"/>
              <a:gd name="connsiteX6" fmla="*/ 306585 w 1003300"/>
              <a:gd name="connsiteY6" fmla="*/ 784035 h 1155700"/>
              <a:gd name="connsiteX7" fmla="*/ 114497 w 1003300"/>
              <a:gd name="connsiteY7" fmla="*/ 591312 h 1155700"/>
              <a:gd name="connsiteX8" fmla="*/ 29534 w 1003300"/>
              <a:gd name="connsiteY8" fmla="*/ 484251 h 1155700"/>
              <a:gd name="connsiteX9" fmla="*/ 7500 w 1003300"/>
              <a:gd name="connsiteY9" fmla="*/ 408051 h 1155700"/>
              <a:gd name="connsiteX10" fmla="*/ 452 w 1003300"/>
              <a:gd name="connsiteY10" fmla="*/ 282766 h 1155700"/>
              <a:gd name="connsiteX11" fmla="*/ 452 w 1003300"/>
              <a:gd name="connsiteY11" fmla="*/ 10668 h 1155700"/>
              <a:gd name="connsiteX12" fmla="*/ 452 w 1003300"/>
              <a:gd name="connsiteY12" fmla="*/ 1333 h 1155700"/>
              <a:gd name="connsiteX13" fmla="*/ 201937 w 1003300"/>
              <a:gd name="connsiteY13" fmla="*/ 203200 h 1155700"/>
              <a:gd name="connsiteX14" fmla="*/ 405137 w 1003300"/>
              <a:gd name="connsiteY14" fmla="*/ 0 h 1155700"/>
              <a:gd name="connsiteX15" fmla="*/ 405137 w 1003300"/>
              <a:gd name="connsiteY15" fmla="*/ 527876 h 1155700"/>
              <a:gd name="connsiteX16" fmla="*/ 573221 w 1003300"/>
              <a:gd name="connsiteY16" fmla="*/ 527876 h 1155700"/>
              <a:gd name="connsiteX17" fmla="*/ 581984 w 1003300"/>
              <a:gd name="connsiteY17" fmla="*/ 518732 h 1155700"/>
              <a:gd name="connsiteX18" fmla="*/ 581984 w 1003300"/>
              <a:gd name="connsiteY18" fmla="*/ 303975 h 1155700"/>
              <a:gd name="connsiteX19" fmla="*/ 1008895 w 1003300"/>
              <a:gd name="connsiteY19" fmla="*/ 731076 h 1155700"/>
              <a:gd name="connsiteX20" fmla="*/ 649929 w 1003300"/>
              <a:gd name="connsiteY20" fmla="*/ 864426 h 1155700"/>
              <a:gd name="connsiteX21" fmla="*/ 649929 w 1003300"/>
              <a:gd name="connsiteY21" fmla="*/ 991807 h 1155700"/>
              <a:gd name="connsiteX22" fmla="*/ 911359 w 1003300"/>
              <a:gd name="connsiteY22" fmla="*/ 730568 h 1155700"/>
              <a:gd name="connsiteX23" fmla="*/ 649231 w 1003300"/>
              <a:gd name="connsiteY23" fmla="*/ 468376 h 1155700"/>
              <a:gd name="connsiteX24" fmla="*/ 649231 w 1003300"/>
              <a:gd name="connsiteY24" fmla="*/ 595693 h 1155700"/>
              <a:gd name="connsiteX25" fmla="*/ 216732 w 1003300"/>
              <a:gd name="connsiteY25" fmla="*/ 595693 h 1155700"/>
              <a:gd name="connsiteX26" fmla="*/ 221558 w 1003300"/>
              <a:gd name="connsiteY26" fmla="*/ 601091 h 1155700"/>
              <a:gd name="connsiteX27" fmla="*/ 427870 w 1003300"/>
              <a:gd name="connsiteY27" fmla="*/ 807720 h 1155700"/>
              <a:gd name="connsiteX28" fmla="*/ 542170 w 1003300"/>
              <a:gd name="connsiteY28" fmla="*/ 862457 h 1155700"/>
              <a:gd name="connsiteX29" fmla="*/ 624720 w 1003300"/>
              <a:gd name="connsiteY29" fmla="*/ 864426 h 1155700"/>
              <a:gd name="connsiteX30" fmla="*/ 649929 w 1003300"/>
              <a:gd name="connsiteY30" fmla="*/ 864426 h 1155700"/>
              <a:gd name="connsiteX31" fmla="*/ 68523 w 1003300"/>
              <a:gd name="connsiteY31" fmla="*/ 162941 h 1155700"/>
              <a:gd name="connsiteX32" fmla="*/ 68142 w 1003300"/>
              <a:gd name="connsiteY32" fmla="*/ 168275 h 1155700"/>
              <a:gd name="connsiteX33" fmla="*/ 68460 w 1003300"/>
              <a:gd name="connsiteY33" fmla="*/ 339725 h 1155700"/>
              <a:gd name="connsiteX34" fmla="*/ 75318 w 1003300"/>
              <a:gd name="connsiteY34" fmla="*/ 411162 h 1155700"/>
              <a:gd name="connsiteX35" fmla="*/ 127325 w 1003300"/>
              <a:gd name="connsiteY35" fmla="*/ 494665 h 1155700"/>
              <a:gd name="connsiteX36" fmla="*/ 203207 w 1003300"/>
              <a:gd name="connsiteY36" fmla="*/ 521780 h 1155700"/>
              <a:gd name="connsiteX37" fmla="*/ 333889 w 1003300"/>
              <a:gd name="connsiteY37" fmla="*/ 527558 h 1155700"/>
              <a:gd name="connsiteX38" fmla="*/ 336937 w 1003300"/>
              <a:gd name="connsiteY38" fmla="*/ 526732 h 1155700"/>
              <a:gd name="connsiteX39" fmla="*/ 336938 w 1003300"/>
              <a:gd name="connsiteY39" fmla="*/ 162243 h 1155700"/>
              <a:gd name="connsiteX40" fmla="*/ 202508 w 1003300"/>
              <a:gd name="connsiteY40" fmla="*/ 295021 h 115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03300" h="1155700">
                <a:moveTo>
                  <a:pt x="1008895" y="731076"/>
                </a:moveTo>
                <a:lnTo>
                  <a:pt x="581921" y="1157986"/>
                </a:lnTo>
                <a:lnTo>
                  <a:pt x="581921" y="932371"/>
                </a:lnTo>
                <a:lnTo>
                  <a:pt x="565728" y="932371"/>
                </a:lnTo>
                <a:cubicBezTo>
                  <a:pt x="538636" y="932998"/>
                  <a:pt x="511586" y="929900"/>
                  <a:pt x="485337" y="923163"/>
                </a:cubicBezTo>
                <a:cubicBezTo>
                  <a:pt x="455495" y="914588"/>
                  <a:pt x="428116" y="899048"/>
                  <a:pt x="405454" y="877824"/>
                </a:cubicBezTo>
                <a:cubicBezTo>
                  <a:pt x="371736" y="847407"/>
                  <a:pt x="338843" y="815975"/>
                  <a:pt x="306585" y="784035"/>
                </a:cubicBezTo>
                <a:cubicBezTo>
                  <a:pt x="242111" y="720238"/>
                  <a:pt x="178082" y="655997"/>
                  <a:pt x="114497" y="591312"/>
                </a:cubicBezTo>
                <a:cubicBezTo>
                  <a:pt x="82430" y="558737"/>
                  <a:pt x="52140" y="524510"/>
                  <a:pt x="29534" y="484251"/>
                </a:cubicBezTo>
                <a:cubicBezTo>
                  <a:pt x="16810" y="460725"/>
                  <a:pt x="9295" y="434737"/>
                  <a:pt x="7500" y="408051"/>
                </a:cubicBezTo>
                <a:cubicBezTo>
                  <a:pt x="3944" y="366395"/>
                  <a:pt x="1150" y="324548"/>
                  <a:pt x="452" y="282766"/>
                </a:cubicBezTo>
                <a:cubicBezTo>
                  <a:pt x="-565" y="192087"/>
                  <a:pt x="452" y="101346"/>
                  <a:pt x="452" y="10668"/>
                </a:cubicBezTo>
                <a:lnTo>
                  <a:pt x="452" y="1333"/>
                </a:lnTo>
                <a:cubicBezTo>
                  <a:pt x="67952" y="68961"/>
                  <a:pt x="134817" y="135890"/>
                  <a:pt x="201937" y="203200"/>
                </a:cubicBezTo>
                <a:lnTo>
                  <a:pt x="405137" y="0"/>
                </a:lnTo>
                <a:lnTo>
                  <a:pt x="405137" y="527876"/>
                </a:lnTo>
                <a:cubicBezTo>
                  <a:pt x="408185" y="527876"/>
                  <a:pt x="519818" y="527876"/>
                  <a:pt x="573221" y="527876"/>
                </a:cubicBezTo>
                <a:cubicBezTo>
                  <a:pt x="580524" y="527876"/>
                  <a:pt x="581984" y="525463"/>
                  <a:pt x="581984" y="518732"/>
                </a:cubicBezTo>
                <a:cubicBezTo>
                  <a:pt x="581984" y="449516"/>
                  <a:pt x="581984" y="305435"/>
                  <a:pt x="581984" y="303975"/>
                </a:cubicBezTo>
                <a:cubicBezTo>
                  <a:pt x="580778" y="304292"/>
                  <a:pt x="1010038" y="732028"/>
                  <a:pt x="1008895" y="731076"/>
                </a:cubicBezTo>
                <a:close/>
                <a:moveTo>
                  <a:pt x="649929" y="864426"/>
                </a:moveTo>
                <a:lnTo>
                  <a:pt x="649929" y="991807"/>
                </a:lnTo>
                <a:cubicBezTo>
                  <a:pt x="737601" y="904092"/>
                  <a:pt x="824745" y="817012"/>
                  <a:pt x="911359" y="730568"/>
                </a:cubicBezTo>
                <a:lnTo>
                  <a:pt x="649231" y="468376"/>
                </a:lnTo>
                <a:lnTo>
                  <a:pt x="649231" y="595693"/>
                </a:lnTo>
                <a:lnTo>
                  <a:pt x="216732" y="595693"/>
                </a:lnTo>
                <a:cubicBezTo>
                  <a:pt x="218955" y="598170"/>
                  <a:pt x="220162" y="599757"/>
                  <a:pt x="221558" y="601091"/>
                </a:cubicBezTo>
                <a:cubicBezTo>
                  <a:pt x="290265" y="669967"/>
                  <a:pt x="359036" y="738844"/>
                  <a:pt x="427870" y="807720"/>
                </a:cubicBezTo>
                <a:cubicBezTo>
                  <a:pt x="459620" y="839470"/>
                  <a:pt x="496894" y="859473"/>
                  <a:pt x="542170" y="862457"/>
                </a:cubicBezTo>
                <a:cubicBezTo>
                  <a:pt x="569665" y="864235"/>
                  <a:pt x="597288" y="863854"/>
                  <a:pt x="624720" y="864426"/>
                </a:cubicBezTo>
                <a:cubicBezTo>
                  <a:pt x="632721" y="864553"/>
                  <a:pt x="640404" y="864426"/>
                  <a:pt x="649929" y="864426"/>
                </a:cubicBezTo>
                <a:close/>
                <a:moveTo>
                  <a:pt x="68523" y="162941"/>
                </a:moveTo>
                <a:cubicBezTo>
                  <a:pt x="68523" y="164402"/>
                  <a:pt x="68142" y="166370"/>
                  <a:pt x="68142" y="168275"/>
                </a:cubicBezTo>
                <a:cubicBezTo>
                  <a:pt x="68142" y="225425"/>
                  <a:pt x="67507" y="282575"/>
                  <a:pt x="68460" y="339725"/>
                </a:cubicBezTo>
                <a:cubicBezTo>
                  <a:pt x="68770" y="363686"/>
                  <a:pt x="71064" y="387580"/>
                  <a:pt x="75318" y="411162"/>
                </a:cubicBezTo>
                <a:cubicBezTo>
                  <a:pt x="81668" y="445326"/>
                  <a:pt x="97289" y="474662"/>
                  <a:pt x="127325" y="494665"/>
                </a:cubicBezTo>
                <a:cubicBezTo>
                  <a:pt x="150463" y="508873"/>
                  <a:pt x="176305" y="518107"/>
                  <a:pt x="203207" y="521780"/>
                </a:cubicBezTo>
                <a:cubicBezTo>
                  <a:pt x="246514" y="529273"/>
                  <a:pt x="290265" y="527621"/>
                  <a:pt x="333889" y="527558"/>
                </a:cubicBezTo>
                <a:cubicBezTo>
                  <a:pt x="334936" y="527411"/>
                  <a:pt x="335960" y="527133"/>
                  <a:pt x="336937" y="526732"/>
                </a:cubicBezTo>
                <a:lnTo>
                  <a:pt x="336938" y="162243"/>
                </a:lnTo>
                <a:lnTo>
                  <a:pt x="202508" y="295021"/>
                </a:lnTo>
                <a:close/>
              </a:path>
            </a:pathLst>
          </a:custGeom>
          <a:solidFill>
            <a:schemeClr val="bg1"/>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3123345736"/>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preserve="1" userDrawn="1">
  <p:cSld name="Activity 02">
    <p:bg>
      <p:bgPr>
        <a:solidFill>
          <a:schemeClr val="accent4"/>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1257CD7-3573-8840-90AB-DBEEF1DD3DF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 y="0"/>
            <a:ext cx="8406235" cy="6858000"/>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7123413" y="749300"/>
            <a:ext cx="4679121" cy="2019300"/>
          </a:xfrm>
        </p:spPr>
        <p:txBody>
          <a:bodyPr anchor="b" anchorCtr="0">
            <a:noAutofit/>
          </a:bodyPr>
          <a:lstStyle>
            <a:lvl1pPr algn="l">
              <a:lnSpc>
                <a:spcPct val="100000"/>
              </a:lnSpc>
              <a:defRPr sz="4000" baseline="0">
                <a:solidFill>
                  <a:srgbClr val="004050"/>
                </a:solidFill>
              </a:defRPr>
            </a:lvl1pPr>
          </a:lstStyle>
          <a:p>
            <a:r>
              <a:rPr lang="en-US" noProof="0"/>
              <a:t>Activity: </a:t>
            </a:r>
            <a:br>
              <a:rPr lang="en-US" noProof="0"/>
            </a:br>
            <a:r>
              <a:rPr lang="en-US" noProof="0"/>
              <a:t>Click to edit title</a:t>
            </a:r>
            <a:endParaRPr lang="en-GB" noProof="0"/>
          </a:p>
        </p:txBody>
      </p:sp>
      <p:sp>
        <p:nvSpPr>
          <p:cNvPr id="4" name="Text Placeholder 3"/>
          <p:cNvSpPr>
            <a:spLocks noGrp="1"/>
          </p:cNvSpPr>
          <p:nvPr>
            <p:ph type="body" sz="quarter" idx="10" hasCustomPrompt="1"/>
          </p:nvPr>
        </p:nvSpPr>
        <p:spPr>
          <a:xfrm>
            <a:off x="7123413" y="3201192"/>
            <a:ext cx="4679121" cy="709613"/>
          </a:xfrm>
        </p:spPr>
        <p:txBody>
          <a:bodyPr/>
          <a:lstStyle>
            <a:lvl1pPr>
              <a:lnSpc>
                <a:spcPct val="100000"/>
              </a:lnSpc>
              <a:defRPr b="1" baseline="0"/>
            </a:lvl1pPr>
          </a:lstStyle>
          <a:p>
            <a:pPr lvl="0"/>
            <a:r>
              <a:rPr lang="en-US"/>
              <a:t>Click to edit instructions</a:t>
            </a:r>
          </a:p>
        </p:txBody>
      </p:sp>
      <p:pic>
        <p:nvPicPr>
          <p:cNvPr id="9"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69739" y="377825"/>
            <a:ext cx="738525" cy="522000"/>
          </a:xfrm>
          <a:prstGeom prst="rect">
            <a:avLst/>
          </a:prstGeom>
        </p:spPr>
      </p:pic>
      <p:sp>
        <p:nvSpPr>
          <p:cNvPr id="10" name="Freeform 9">
            <a:extLst>
              <a:ext uri="{FF2B5EF4-FFF2-40B4-BE49-F238E27FC236}">
                <a16:creationId xmlns:a16="http://schemas.microsoft.com/office/drawing/2014/main" id="{56887D20-DCD6-8E49-BF31-8F4C2FCCD421}"/>
              </a:ext>
            </a:extLst>
          </p:cNvPr>
          <p:cNvSpPr/>
          <p:nvPr userDrawn="1"/>
        </p:nvSpPr>
        <p:spPr>
          <a:xfrm>
            <a:off x="3094978" y="2463017"/>
            <a:ext cx="3525956" cy="4061544"/>
          </a:xfrm>
          <a:custGeom>
            <a:avLst/>
            <a:gdLst>
              <a:gd name="connsiteX0" fmla="*/ 1008895 w 1003300"/>
              <a:gd name="connsiteY0" fmla="*/ 731076 h 1155700"/>
              <a:gd name="connsiteX1" fmla="*/ 581921 w 1003300"/>
              <a:gd name="connsiteY1" fmla="*/ 1157986 h 1155700"/>
              <a:gd name="connsiteX2" fmla="*/ 581921 w 1003300"/>
              <a:gd name="connsiteY2" fmla="*/ 932371 h 1155700"/>
              <a:gd name="connsiteX3" fmla="*/ 565728 w 1003300"/>
              <a:gd name="connsiteY3" fmla="*/ 932371 h 1155700"/>
              <a:gd name="connsiteX4" fmla="*/ 485337 w 1003300"/>
              <a:gd name="connsiteY4" fmla="*/ 923163 h 1155700"/>
              <a:gd name="connsiteX5" fmla="*/ 405454 w 1003300"/>
              <a:gd name="connsiteY5" fmla="*/ 877824 h 1155700"/>
              <a:gd name="connsiteX6" fmla="*/ 306585 w 1003300"/>
              <a:gd name="connsiteY6" fmla="*/ 784035 h 1155700"/>
              <a:gd name="connsiteX7" fmla="*/ 114497 w 1003300"/>
              <a:gd name="connsiteY7" fmla="*/ 591312 h 1155700"/>
              <a:gd name="connsiteX8" fmla="*/ 29534 w 1003300"/>
              <a:gd name="connsiteY8" fmla="*/ 484251 h 1155700"/>
              <a:gd name="connsiteX9" fmla="*/ 7500 w 1003300"/>
              <a:gd name="connsiteY9" fmla="*/ 408051 h 1155700"/>
              <a:gd name="connsiteX10" fmla="*/ 452 w 1003300"/>
              <a:gd name="connsiteY10" fmla="*/ 282766 h 1155700"/>
              <a:gd name="connsiteX11" fmla="*/ 452 w 1003300"/>
              <a:gd name="connsiteY11" fmla="*/ 10668 h 1155700"/>
              <a:gd name="connsiteX12" fmla="*/ 452 w 1003300"/>
              <a:gd name="connsiteY12" fmla="*/ 1333 h 1155700"/>
              <a:gd name="connsiteX13" fmla="*/ 201937 w 1003300"/>
              <a:gd name="connsiteY13" fmla="*/ 203200 h 1155700"/>
              <a:gd name="connsiteX14" fmla="*/ 405137 w 1003300"/>
              <a:gd name="connsiteY14" fmla="*/ 0 h 1155700"/>
              <a:gd name="connsiteX15" fmla="*/ 405137 w 1003300"/>
              <a:gd name="connsiteY15" fmla="*/ 527876 h 1155700"/>
              <a:gd name="connsiteX16" fmla="*/ 573221 w 1003300"/>
              <a:gd name="connsiteY16" fmla="*/ 527876 h 1155700"/>
              <a:gd name="connsiteX17" fmla="*/ 581984 w 1003300"/>
              <a:gd name="connsiteY17" fmla="*/ 518732 h 1155700"/>
              <a:gd name="connsiteX18" fmla="*/ 581984 w 1003300"/>
              <a:gd name="connsiteY18" fmla="*/ 303975 h 1155700"/>
              <a:gd name="connsiteX19" fmla="*/ 1008895 w 1003300"/>
              <a:gd name="connsiteY19" fmla="*/ 731076 h 1155700"/>
              <a:gd name="connsiteX20" fmla="*/ 649929 w 1003300"/>
              <a:gd name="connsiteY20" fmla="*/ 864426 h 1155700"/>
              <a:gd name="connsiteX21" fmla="*/ 649929 w 1003300"/>
              <a:gd name="connsiteY21" fmla="*/ 991807 h 1155700"/>
              <a:gd name="connsiteX22" fmla="*/ 911359 w 1003300"/>
              <a:gd name="connsiteY22" fmla="*/ 730568 h 1155700"/>
              <a:gd name="connsiteX23" fmla="*/ 649231 w 1003300"/>
              <a:gd name="connsiteY23" fmla="*/ 468376 h 1155700"/>
              <a:gd name="connsiteX24" fmla="*/ 649231 w 1003300"/>
              <a:gd name="connsiteY24" fmla="*/ 595693 h 1155700"/>
              <a:gd name="connsiteX25" fmla="*/ 216732 w 1003300"/>
              <a:gd name="connsiteY25" fmla="*/ 595693 h 1155700"/>
              <a:gd name="connsiteX26" fmla="*/ 221558 w 1003300"/>
              <a:gd name="connsiteY26" fmla="*/ 601091 h 1155700"/>
              <a:gd name="connsiteX27" fmla="*/ 427870 w 1003300"/>
              <a:gd name="connsiteY27" fmla="*/ 807720 h 1155700"/>
              <a:gd name="connsiteX28" fmla="*/ 542170 w 1003300"/>
              <a:gd name="connsiteY28" fmla="*/ 862457 h 1155700"/>
              <a:gd name="connsiteX29" fmla="*/ 624720 w 1003300"/>
              <a:gd name="connsiteY29" fmla="*/ 864426 h 1155700"/>
              <a:gd name="connsiteX30" fmla="*/ 649929 w 1003300"/>
              <a:gd name="connsiteY30" fmla="*/ 864426 h 1155700"/>
              <a:gd name="connsiteX31" fmla="*/ 68523 w 1003300"/>
              <a:gd name="connsiteY31" fmla="*/ 162941 h 1155700"/>
              <a:gd name="connsiteX32" fmla="*/ 68142 w 1003300"/>
              <a:gd name="connsiteY32" fmla="*/ 168275 h 1155700"/>
              <a:gd name="connsiteX33" fmla="*/ 68460 w 1003300"/>
              <a:gd name="connsiteY33" fmla="*/ 339725 h 1155700"/>
              <a:gd name="connsiteX34" fmla="*/ 75318 w 1003300"/>
              <a:gd name="connsiteY34" fmla="*/ 411162 h 1155700"/>
              <a:gd name="connsiteX35" fmla="*/ 127325 w 1003300"/>
              <a:gd name="connsiteY35" fmla="*/ 494665 h 1155700"/>
              <a:gd name="connsiteX36" fmla="*/ 203207 w 1003300"/>
              <a:gd name="connsiteY36" fmla="*/ 521780 h 1155700"/>
              <a:gd name="connsiteX37" fmla="*/ 333889 w 1003300"/>
              <a:gd name="connsiteY37" fmla="*/ 527558 h 1155700"/>
              <a:gd name="connsiteX38" fmla="*/ 336937 w 1003300"/>
              <a:gd name="connsiteY38" fmla="*/ 526732 h 1155700"/>
              <a:gd name="connsiteX39" fmla="*/ 336938 w 1003300"/>
              <a:gd name="connsiteY39" fmla="*/ 162243 h 1155700"/>
              <a:gd name="connsiteX40" fmla="*/ 202508 w 1003300"/>
              <a:gd name="connsiteY40" fmla="*/ 295021 h 115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03300" h="1155700">
                <a:moveTo>
                  <a:pt x="1008895" y="731076"/>
                </a:moveTo>
                <a:lnTo>
                  <a:pt x="581921" y="1157986"/>
                </a:lnTo>
                <a:lnTo>
                  <a:pt x="581921" y="932371"/>
                </a:lnTo>
                <a:lnTo>
                  <a:pt x="565728" y="932371"/>
                </a:lnTo>
                <a:cubicBezTo>
                  <a:pt x="538636" y="932998"/>
                  <a:pt x="511586" y="929900"/>
                  <a:pt x="485337" y="923163"/>
                </a:cubicBezTo>
                <a:cubicBezTo>
                  <a:pt x="455495" y="914588"/>
                  <a:pt x="428116" y="899048"/>
                  <a:pt x="405454" y="877824"/>
                </a:cubicBezTo>
                <a:cubicBezTo>
                  <a:pt x="371736" y="847407"/>
                  <a:pt x="338843" y="815975"/>
                  <a:pt x="306585" y="784035"/>
                </a:cubicBezTo>
                <a:cubicBezTo>
                  <a:pt x="242111" y="720238"/>
                  <a:pt x="178082" y="655997"/>
                  <a:pt x="114497" y="591312"/>
                </a:cubicBezTo>
                <a:cubicBezTo>
                  <a:pt x="82430" y="558737"/>
                  <a:pt x="52140" y="524510"/>
                  <a:pt x="29534" y="484251"/>
                </a:cubicBezTo>
                <a:cubicBezTo>
                  <a:pt x="16810" y="460725"/>
                  <a:pt x="9295" y="434737"/>
                  <a:pt x="7500" y="408051"/>
                </a:cubicBezTo>
                <a:cubicBezTo>
                  <a:pt x="3944" y="366395"/>
                  <a:pt x="1150" y="324548"/>
                  <a:pt x="452" y="282766"/>
                </a:cubicBezTo>
                <a:cubicBezTo>
                  <a:pt x="-565" y="192087"/>
                  <a:pt x="452" y="101346"/>
                  <a:pt x="452" y="10668"/>
                </a:cubicBezTo>
                <a:lnTo>
                  <a:pt x="452" y="1333"/>
                </a:lnTo>
                <a:cubicBezTo>
                  <a:pt x="67952" y="68961"/>
                  <a:pt x="134817" y="135890"/>
                  <a:pt x="201937" y="203200"/>
                </a:cubicBezTo>
                <a:lnTo>
                  <a:pt x="405137" y="0"/>
                </a:lnTo>
                <a:lnTo>
                  <a:pt x="405137" y="527876"/>
                </a:lnTo>
                <a:cubicBezTo>
                  <a:pt x="408185" y="527876"/>
                  <a:pt x="519818" y="527876"/>
                  <a:pt x="573221" y="527876"/>
                </a:cubicBezTo>
                <a:cubicBezTo>
                  <a:pt x="580524" y="527876"/>
                  <a:pt x="581984" y="525463"/>
                  <a:pt x="581984" y="518732"/>
                </a:cubicBezTo>
                <a:cubicBezTo>
                  <a:pt x="581984" y="449516"/>
                  <a:pt x="581984" y="305435"/>
                  <a:pt x="581984" y="303975"/>
                </a:cubicBezTo>
                <a:cubicBezTo>
                  <a:pt x="580778" y="304292"/>
                  <a:pt x="1010038" y="732028"/>
                  <a:pt x="1008895" y="731076"/>
                </a:cubicBezTo>
                <a:close/>
                <a:moveTo>
                  <a:pt x="649929" y="864426"/>
                </a:moveTo>
                <a:lnTo>
                  <a:pt x="649929" y="991807"/>
                </a:lnTo>
                <a:cubicBezTo>
                  <a:pt x="737601" y="904092"/>
                  <a:pt x="824745" y="817012"/>
                  <a:pt x="911359" y="730568"/>
                </a:cubicBezTo>
                <a:lnTo>
                  <a:pt x="649231" y="468376"/>
                </a:lnTo>
                <a:lnTo>
                  <a:pt x="649231" y="595693"/>
                </a:lnTo>
                <a:lnTo>
                  <a:pt x="216732" y="595693"/>
                </a:lnTo>
                <a:cubicBezTo>
                  <a:pt x="218955" y="598170"/>
                  <a:pt x="220162" y="599757"/>
                  <a:pt x="221558" y="601091"/>
                </a:cubicBezTo>
                <a:cubicBezTo>
                  <a:pt x="290265" y="669967"/>
                  <a:pt x="359036" y="738844"/>
                  <a:pt x="427870" y="807720"/>
                </a:cubicBezTo>
                <a:cubicBezTo>
                  <a:pt x="459620" y="839470"/>
                  <a:pt x="496894" y="859473"/>
                  <a:pt x="542170" y="862457"/>
                </a:cubicBezTo>
                <a:cubicBezTo>
                  <a:pt x="569665" y="864235"/>
                  <a:pt x="597288" y="863854"/>
                  <a:pt x="624720" y="864426"/>
                </a:cubicBezTo>
                <a:cubicBezTo>
                  <a:pt x="632721" y="864553"/>
                  <a:pt x="640404" y="864426"/>
                  <a:pt x="649929" y="864426"/>
                </a:cubicBezTo>
                <a:close/>
                <a:moveTo>
                  <a:pt x="68523" y="162941"/>
                </a:moveTo>
                <a:cubicBezTo>
                  <a:pt x="68523" y="164402"/>
                  <a:pt x="68142" y="166370"/>
                  <a:pt x="68142" y="168275"/>
                </a:cubicBezTo>
                <a:cubicBezTo>
                  <a:pt x="68142" y="225425"/>
                  <a:pt x="67507" y="282575"/>
                  <a:pt x="68460" y="339725"/>
                </a:cubicBezTo>
                <a:cubicBezTo>
                  <a:pt x="68770" y="363686"/>
                  <a:pt x="71064" y="387580"/>
                  <a:pt x="75318" y="411162"/>
                </a:cubicBezTo>
                <a:cubicBezTo>
                  <a:pt x="81668" y="445326"/>
                  <a:pt x="97289" y="474662"/>
                  <a:pt x="127325" y="494665"/>
                </a:cubicBezTo>
                <a:cubicBezTo>
                  <a:pt x="150463" y="508873"/>
                  <a:pt x="176305" y="518107"/>
                  <a:pt x="203207" y="521780"/>
                </a:cubicBezTo>
                <a:cubicBezTo>
                  <a:pt x="246514" y="529273"/>
                  <a:pt x="290265" y="527621"/>
                  <a:pt x="333889" y="527558"/>
                </a:cubicBezTo>
                <a:cubicBezTo>
                  <a:pt x="334936" y="527411"/>
                  <a:pt x="335960" y="527133"/>
                  <a:pt x="336937" y="526732"/>
                </a:cubicBezTo>
                <a:lnTo>
                  <a:pt x="336938" y="162243"/>
                </a:lnTo>
                <a:lnTo>
                  <a:pt x="202508" y="295021"/>
                </a:lnTo>
                <a:close/>
              </a:path>
            </a:pathLst>
          </a:custGeom>
          <a:solidFill>
            <a:schemeClr val="bg1"/>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1469053440"/>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Duotone right 0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219200" y="0"/>
            <a:ext cx="10972800" cy="6858000"/>
          </a:xfrm>
          <a:prstGeom prst="rect">
            <a:avLst/>
          </a:prstGeom>
        </p:spPr>
      </p:pic>
      <p:sp>
        <p:nvSpPr>
          <p:cNvPr id="5" name="Rectangle 4">
            <a:extLst>
              <a:ext uri="{FF2B5EF4-FFF2-40B4-BE49-F238E27FC236}">
                <a16:creationId xmlns:a16="http://schemas.microsoft.com/office/drawing/2014/main" id="{C22D86F5-179E-D147-BF5E-ABFEDC5ED59C}"/>
              </a:ext>
            </a:extLst>
          </p:cNvPr>
          <p:cNvSpPr/>
          <p:nvPr userDrawn="1"/>
        </p:nvSpPr>
        <p:spPr>
          <a:xfrm>
            <a:off x="0" y="0"/>
            <a:ext cx="6096000"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solidFill>
                <a:schemeClr val="bg1"/>
              </a:solidFill>
            </a:endParaRPr>
          </a:p>
        </p:txBody>
      </p:sp>
      <p:sp>
        <p:nvSpPr>
          <p:cNvPr id="9" name="Text Placeholder 12">
            <a:extLst>
              <a:ext uri="{FF2B5EF4-FFF2-40B4-BE49-F238E27FC236}">
                <a16:creationId xmlns:a16="http://schemas.microsoft.com/office/drawing/2014/main" id="{F11DA741-1567-F44E-A776-54AE0772553A}"/>
              </a:ext>
            </a:extLst>
          </p:cNvPr>
          <p:cNvSpPr>
            <a:spLocks noGrp="1"/>
          </p:cNvSpPr>
          <p:nvPr>
            <p:ph type="body" sz="quarter" idx="14"/>
          </p:nvPr>
        </p:nvSpPr>
        <p:spPr>
          <a:xfrm>
            <a:off x="373063" y="1138011"/>
            <a:ext cx="5521711" cy="5121387"/>
          </a:xfrm>
        </p:spPr>
        <p:txBody>
          <a:bodyPr/>
          <a:lstStyle>
            <a:lvl1pPr marL="0" indent="0">
              <a:lnSpc>
                <a:spcPts val="4600"/>
              </a:lnSpc>
              <a:spcAft>
                <a:spcPts val="1800"/>
              </a:spcAft>
              <a:buNone/>
              <a:defRPr lang="en-US" sz="4200" b="0" i="0" kern="1200" dirty="0" smtClean="0">
                <a:solidFill>
                  <a:schemeClr val="bg1"/>
                </a:solidFill>
                <a:latin typeface="Krana Fat B" panose="00000B00000000000000" pitchFamily="50" charset="0"/>
                <a:ea typeface="+mn-ea"/>
                <a:cs typeface="Krana Fat B" panose="00000B00000000000000" pitchFamily="50" charset="0"/>
              </a:defRPr>
            </a:lvl1pPr>
            <a:lvl2pPr marL="0" marR="0" indent="0" algn="l" defTabSz="914377" rtl="0" eaLnBrk="1" fontAlgn="auto" latinLnBrk="0" hangingPunct="1">
              <a:lnSpc>
                <a:spcPts val="2000"/>
              </a:lnSpc>
              <a:spcBef>
                <a:spcPts val="0"/>
              </a:spcBef>
              <a:spcAft>
                <a:spcPts val="651"/>
              </a:spcAft>
              <a:buClrTx/>
              <a:buSzTx/>
              <a:buFont typeface="Arial" panose="020B0604020202020204" pitchFamily="34" charset="0"/>
              <a:buNone/>
              <a:tabLst/>
              <a:defRPr sz="1800">
                <a:solidFill>
                  <a:schemeClr val="bg1"/>
                </a:solidFill>
              </a:defRPr>
            </a:lvl2pPr>
            <a:lvl3pPr marL="0" indent="0">
              <a:buNone/>
              <a:defRPr sz="1200">
                <a:solidFill>
                  <a:schemeClr val="bg1"/>
                </a:solidFill>
              </a:defRPr>
            </a:lvl3pPr>
            <a:lvl4pPr marL="0" indent="0">
              <a:buNone/>
              <a:defRPr/>
            </a:lvl4pPr>
            <a:lvl5pPr marL="0" indent="0">
              <a:buNone/>
              <a:defRPr/>
            </a:lvl5pPr>
          </a:lstStyle>
          <a:p>
            <a:pPr lvl="0"/>
            <a:r>
              <a:rPr lang="en-US"/>
              <a:t>Click to edit Master text styles</a:t>
            </a:r>
          </a:p>
          <a:p>
            <a:pPr lvl="1"/>
            <a:r>
              <a:rPr lang="en-US"/>
              <a:t>Second level</a:t>
            </a:r>
          </a:p>
          <a:p>
            <a:pPr lvl="2"/>
            <a:r>
              <a:rPr lang="en-US"/>
              <a:t>Third level</a:t>
            </a:r>
          </a:p>
        </p:txBody>
      </p:sp>
      <p:pic>
        <p:nvPicPr>
          <p:cNvPr id="11" name="Picture 10">
            <a:extLst>
              <a:ext uri="{FF2B5EF4-FFF2-40B4-BE49-F238E27FC236}">
                <a16:creationId xmlns:a16="http://schemas.microsoft.com/office/drawing/2014/main" id="{2A067932-0DD7-6B4D-8A3C-BF2CA5D1ABF8}"/>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096000" y="4129397"/>
            <a:ext cx="3343877" cy="2728604"/>
          </a:xfrm>
          <a:prstGeom prst="rect">
            <a:avLst/>
          </a:prstGeom>
        </p:spPr>
      </p:pic>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4" cstate="email">
            <a:duotone>
              <a:schemeClr val="accent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4186194241"/>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Duotone right 02">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278001" y="0"/>
            <a:ext cx="10972800" cy="6858000"/>
          </a:xfrm>
          <a:prstGeom prst="rect">
            <a:avLst/>
          </a:prstGeom>
        </p:spPr>
      </p:pic>
      <p:sp>
        <p:nvSpPr>
          <p:cNvPr id="5" name="Rectangle 4">
            <a:extLst>
              <a:ext uri="{FF2B5EF4-FFF2-40B4-BE49-F238E27FC236}">
                <a16:creationId xmlns:a16="http://schemas.microsoft.com/office/drawing/2014/main" id="{C22D86F5-179E-D147-BF5E-ABFEDC5ED59C}"/>
              </a:ext>
            </a:extLst>
          </p:cNvPr>
          <p:cNvSpPr/>
          <p:nvPr userDrawn="1"/>
        </p:nvSpPr>
        <p:spPr>
          <a:xfrm>
            <a:off x="0" y="0"/>
            <a:ext cx="6096000"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solidFill>
                <a:srgbClr val="004050"/>
              </a:solidFill>
            </a:endParaRPr>
          </a:p>
        </p:txBody>
      </p:sp>
      <p:sp>
        <p:nvSpPr>
          <p:cNvPr id="9" name="Text Placeholder 12">
            <a:extLst>
              <a:ext uri="{FF2B5EF4-FFF2-40B4-BE49-F238E27FC236}">
                <a16:creationId xmlns:a16="http://schemas.microsoft.com/office/drawing/2014/main" id="{F11DA741-1567-F44E-A776-54AE0772553A}"/>
              </a:ext>
            </a:extLst>
          </p:cNvPr>
          <p:cNvSpPr>
            <a:spLocks noGrp="1"/>
          </p:cNvSpPr>
          <p:nvPr>
            <p:ph type="body" sz="quarter" idx="14"/>
          </p:nvPr>
        </p:nvSpPr>
        <p:spPr>
          <a:xfrm>
            <a:off x="373063" y="1138011"/>
            <a:ext cx="5521711" cy="5121387"/>
          </a:xfrm>
        </p:spPr>
        <p:txBody>
          <a:bodyPr/>
          <a:lstStyle>
            <a:lvl1pPr marL="0" indent="0">
              <a:lnSpc>
                <a:spcPts val="4600"/>
              </a:lnSpc>
              <a:spcAft>
                <a:spcPts val="1800"/>
              </a:spcAft>
              <a:buNone/>
              <a:defRPr lang="en-US" sz="4200" b="0" i="0" kern="1200" dirty="0" smtClean="0">
                <a:solidFill>
                  <a:schemeClr val="bg1"/>
                </a:solidFill>
                <a:latin typeface="Krana Fat B" panose="00000B00000000000000" pitchFamily="50" charset="0"/>
                <a:ea typeface="+mn-ea"/>
                <a:cs typeface="Krana Fat B" panose="00000B00000000000000" pitchFamily="50" charset="0"/>
              </a:defRPr>
            </a:lvl1pPr>
            <a:lvl2pPr marL="0" marR="0" indent="0" algn="l" defTabSz="914377" rtl="0" eaLnBrk="1" fontAlgn="auto" latinLnBrk="0" hangingPunct="1">
              <a:lnSpc>
                <a:spcPts val="2000"/>
              </a:lnSpc>
              <a:spcBef>
                <a:spcPts val="0"/>
              </a:spcBef>
              <a:spcAft>
                <a:spcPts val="651"/>
              </a:spcAft>
              <a:buClrTx/>
              <a:buSzTx/>
              <a:buFont typeface="Arial" panose="020B0604020202020204" pitchFamily="34" charset="0"/>
              <a:buNone/>
              <a:tabLst/>
              <a:defRPr sz="1800">
                <a:solidFill>
                  <a:schemeClr val="bg1"/>
                </a:solidFill>
              </a:defRPr>
            </a:lvl2pPr>
            <a:lvl3pPr marL="0" indent="0">
              <a:buNone/>
              <a:defRPr sz="1200">
                <a:solidFill>
                  <a:schemeClr val="bg1"/>
                </a:solidFill>
              </a:defRPr>
            </a:lvl3pPr>
            <a:lvl4pPr marL="0" indent="0">
              <a:buNone/>
              <a:defRPr/>
            </a:lvl4pPr>
            <a:lvl5pPr marL="0" indent="0">
              <a:buNone/>
              <a:defRPr/>
            </a:lvl5pPr>
          </a:lstStyle>
          <a:p>
            <a:pPr lvl="0"/>
            <a:r>
              <a:rPr lang="en-US"/>
              <a:t>Click to edit Master text styles</a:t>
            </a:r>
          </a:p>
          <a:p>
            <a:pPr lvl="1"/>
            <a:r>
              <a:rPr lang="en-US"/>
              <a:t>Second level</a:t>
            </a:r>
          </a:p>
          <a:p>
            <a:pPr lvl="2"/>
            <a:r>
              <a:rPr lang="en-US"/>
              <a:t>Third level</a:t>
            </a:r>
          </a:p>
        </p:txBody>
      </p:sp>
      <p:pic>
        <p:nvPicPr>
          <p:cNvPr id="11" name="Picture 10">
            <a:extLst>
              <a:ext uri="{FF2B5EF4-FFF2-40B4-BE49-F238E27FC236}">
                <a16:creationId xmlns:a16="http://schemas.microsoft.com/office/drawing/2014/main" id="{2A067932-0DD7-6B4D-8A3C-BF2CA5D1ABF8}"/>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096000" y="4129397"/>
            <a:ext cx="3343877" cy="2728604"/>
          </a:xfrm>
          <a:prstGeom prst="rect">
            <a:avLst/>
          </a:prstGeom>
        </p:spPr>
      </p:pic>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4" cstate="email">
            <a:duotone>
              <a:schemeClr val="accent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820511551"/>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Duotone right 03">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219200" y="0"/>
            <a:ext cx="10972800" cy="6858000"/>
          </a:xfrm>
          <a:prstGeom prst="rect">
            <a:avLst/>
          </a:prstGeom>
        </p:spPr>
      </p:pic>
      <p:sp>
        <p:nvSpPr>
          <p:cNvPr id="5" name="Rectangle 4">
            <a:extLst>
              <a:ext uri="{FF2B5EF4-FFF2-40B4-BE49-F238E27FC236}">
                <a16:creationId xmlns:a16="http://schemas.microsoft.com/office/drawing/2014/main" id="{C22D86F5-179E-D147-BF5E-ABFEDC5ED59C}"/>
              </a:ext>
            </a:extLst>
          </p:cNvPr>
          <p:cNvSpPr/>
          <p:nvPr userDrawn="1"/>
        </p:nvSpPr>
        <p:spPr>
          <a:xfrm>
            <a:off x="0" y="0"/>
            <a:ext cx="6096000"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solidFill>
                <a:srgbClr val="004050"/>
              </a:solidFill>
            </a:endParaRPr>
          </a:p>
        </p:txBody>
      </p:sp>
      <p:sp>
        <p:nvSpPr>
          <p:cNvPr id="9" name="Text Placeholder 12">
            <a:extLst>
              <a:ext uri="{FF2B5EF4-FFF2-40B4-BE49-F238E27FC236}">
                <a16:creationId xmlns:a16="http://schemas.microsoft.com/office/drawing/2014/main" id="{F11DA741-1567-F44E-A776-54AE0772553A}"/>
              </a:ext>
            </a:extLst>
          </p:cNvPr>
          <p:cNvSpPr>
            <a:spLocks noGrp="1"/>
          </p:cNvSpPr>
          <p:nvPr>
            <p:ph type="body" sz="quarter" idx="14"/>
          </p:nvPr>
        </p:nvSpPr>
        <p:spPr>
          <a:xfrm>
            <a:off x="373063" y="1138011"/>
            <a:ext cx="5521711" cy="5121387"/>
          </a:xfrm>
        </p:spPr>
        <p:txBody>
          <a:bodyPr/>
          <a:lstStyle>
            <a:lvl1pPr marL="0" indent="0">
              <a:lnSpc>
                <a:spcPts val="4600"/>
              </a:lnSpc>
              <a:spcAft>
                <a:spcPts val="1800"/>
              </a:spcAft>
              <a:buNone/>
              <a:defRPr lang="en-US" sz="4200" b="0" i="0" kern="1200" dirty="0" smtClean="0">
                <a:solidFill>
                  <a:schemeClr val="bg1"/>
                </a:solidFill>
                <a:latin typeface="Krana Fat B" panose="00000B00000000000000" pitchFamily="50" charset="0"/>
                <a:ea typeface="+mn-ea"/>
                <a:cs typeface="Krana Fat B" panose="00000B00000000000000" pitchFamily="50" charset="0"/>
              </a:defRPr>
            </a:lvl1pPr>
            <a:lvl2pPr marL="0" marR="0" indent="0" algn="l" defTabSz="914377" rtl="0" eaLnBrk="1" fontAlgn="auto" latinLnBrk="0" hangingPunct="1">
              <a:lnSpc>
                <a:spcPts val="2000"/>
              </a:lnSpc>
              <a:spcBef>
                <a:spcPts val="0"/>
              </a:spcBef>
              <a:spcAft>
                <a:spcPts val="651"/>
              </a:spcAft>
              <a:buClrTx/>
              <a:buSzTx/>
              <a:buFont typeface="Arial" panose="020B0604020202020204" pitchFamily="34" charset="0"/>
              <a:buNone/>
              <a:tabLst/>
              <a:defRPr sz="1800">
                <a:solidFill>
                  <a:schemeClr val="bg1"/>
                </a:solidFill>
              </a:defRPr>
            </a:lvl2pPr>
            <a:lvl3pPr marL="0" indent="0">
              <a:buNone/>
              <a:defRPr sz="1200">
                <a:solidFill>
                  <a:schemeClr val="bg1"/>
                </a:solidFill>
              </a:defRPr>
            </a:lvl3pPr>
            <a:lvl4pPr marL="0" indent="0">
              <a:buNone/>
              <a:defRPr/>
            </a:lvl4pPr>
            <a:lvl5pPr marL="0" indent="0">
              <a:buNone/>
              <a:defRPr/>
            </a:lvl5pPr>
          </a:lstStyle>
          <a:p>
            <a:pPr lvl="0"/>
            <a:r>
              <a:rPr lang="en-US"/>
              <a:t>Click to edit Master text styles</a:t>
            </a:r>
          </a:p>
          <a:p>
            <a:pPr lvl="1"/>
            <a:r>
              <a:rPr lang="en-US"/>
              <a:t>Second level</a:t>
            </a:r>
          </a:p>
          <a:p>
            <a:pPr lvl="2"/>
            <a:r>
              <a:rPr lang="en-US"/>
              <a:t>Third level</a:t>
            </a:r>
          </a:p>
        </p:txBody>
      </p:sp>
      <p:pic>
        <p:nvPicPr>
          <p:cNvPr id="11" name="Picture 10">
            <a:extLst>
              <a:ext uri="{FF2B5EF4-FFF2-40B4-BE49-F238E27FC236}">
                <a16:creationId xmlns:a16="http://schemas.microsoft.com/office/drawing/2014/main" id="{2A067932-0DD7-6B4D-8A3C-BF2CA5D1ABF8}"/>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096000" y="4129397"/>
            <a:ext cx="3343877" cy="2728604"/>
          </a:xfrm>
          <a:prstGeom prst="rect">
            <a:avLst/>
          </a:prstGeom>
        </p:spPr>
      </p:pic>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4" cstate="email">
            <a:duotone>
              <a:schemeClr val="accent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1094530999"/>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Duotone right 04">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219200" y="0"/>
            <a:ext cx="10972800" cy="6858000"/>
          </a:xfrm>
          <a:prstGeom prst="rect">
            <a:avLst/>
          </a:prstGeom>
        </p:spPr>
      </p:pic>
      <p:sp>
        <p:nvSpPr>
          <p:cNvPr id="5" name="Rectangle 4">
            <a:extLst>
              <a:ext uri="{FF2B5EF4-FFF2-40B4-BE49-F238E27FC236}">
                <a16:creationId xmlns:a16="http://schemas.microsoft.com/office/drawing/2014/main" id="{C22D86F5-179E-D147-BF5E-ABFEDC5ED59C}"/>
              </a:ext>
            </a:extLst>
          </p:cNvPr>
          <p:cNvSpPr/>
          <p:nvPr userDrawn="1"/>
        </p:nvSpPr>
        <p:spPr>
          <a:xfrm>
            <a:off x="0" y="0"/>
            <a:ext cx="6096000"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solidFill>
                <a:srgbClr val="004050"/>
              </a:solidFill>
            </a:endParaRPr>
          </a:p>
        </p:txBody>
      </p:sp>
      <p:sp>
        <p:nvSpPr>
          <p:cNvPr id="9" name="Text Placeholder 12">
            <a:extLst>
              <a:ext uri="{FF2B5EF4-FFF2-40B4-BE49-F238E27FC236}">
                <a16:creationId xmlns:a16="http://schemas.microsoft.com/office/drawing/2014/main" id="{F11DA741-1567-F44E-A776-54AE0772553A}"/>
              </a:ext>
            </a:extLst>
          </p:cNvPr>
          <p:cNvSpPr>
            <a:spLocks noGrp="1"/>
          </p:cNvSpPr>
          <p:nvPr>
            <p:ph type="body" sz="quarter" idx="14"/>
          </p:nvPr>
        </p:nvSpPr>
        <p:spPr>
          <a:xfrm>
            <a:off x="373063" y="1138011"/>
            <a:ext cx="5521711" cy="5121387"/>
          </a:xfrm>
        </p:spPr>
        <p:txBody>
          <a:bodyPr/>
          <a:lstStyle>
            <a:lvl1pPr marL="0" indent="0">
              <a:lnSpc>
                <a:spcPts val="4600"/>
              </a:lnSpc>
              <a:spcAft>
                <a:spcPts val="1800"/>
              </a:spcAft>
              <a:buNone/>
              <a:defRPr lang="en-US" sz="4200" b="0" i="0" kern="1200" dirty="0" smtClean="0">
                <a:solidFill>
                  <a:schemeClr val="bg1"/>
                </a:solidFill>
                <a:latin typeface="Krana Fat B" panose="00000B00000000000000" pitchFamily="50" charset="0"/>
                <a:ea typeface="+mn-ea"/>
                <a:cs typeface="Krana Fat B" panose="00000B00000000000000" pitchFamily="50" charset="0"/>
              </a:defRPr>
            </a:lvl1pPr>
            <a:lvl2pPr marL="0" marR="0" indent="0" algn="l" defTabSz="914377" rtl="0" eaLnBrk="1" fontAlgn="auto" latinLnBrk="0" hangingPunct="1">
              <a:lnSpc>
                <a:spcPts val="2000"/>
              </a:lnSpc>
              <a:spcBef>
                <a:spcPts val="0"/>
              </a:spcBef>
              <a:spcAft>
                <a:spcPts val="651"/>
              </a:spcAft>
              <a:buClrTx/>
              <a:buSzTx/>
              <a:buFont typeface="Arial" panose="020B0604020202020204" pitchFamily="34" charset="0"/>
              <a:buNone/>
              <a:tabLst/>
              <a:defRPr sz="1800">
                <a:solidFill>
                  <a:schemeClr val="bg1"/>
                </a:solidFill>
              </a:defRPr>
            </a:lvl2pPr>
            <a:lvl3pPr marL="0" indent="0">
              <a:buNone/>
              <a:defRPr sz="1200">
                <a:solidFill>
                  <a:schemeClr val="bg1"/>
                </a:solidFill>
              </a:defRPr>
            </a:lvl3pPr>
            <a:lvl4pPr marL="0" indent="0">
              <a:buNone/>
              <a:defRPr/>
            </a:lvl4pPr>
            <a:lvl5pPr marL="0" indent="0">
              <a:buNone/>
              <a:defRPr/>
            </a:lvl5pPr>
          </a:lstStyle>
          <a:p>
            <a:pPr lvl="0"/>
            <a:r>
              <a:rPr lang="en-US"/>
              <a:t>Click to edit Master text styles</a:t>
            </a:r>
          </a:p>
          <a:p>
            <a:pPr lvl="1"/>
            <a:r>
              <a:rPr lang="en-US"/>
              <a:t>Second level</a:t>
            </a:r>
          </a:p>
          <a:p>
            <a:pPr lvl="2"/>
            <a:r>
              <a:rPr lang="en-US"/>
              <a:t>Third level</a:t>
            </a:r>
          </a:p>
        </p:txBody>
      </p:sp>
      <p:pic>
        <p:nvPicPr>
          <p:cNvPr id="11" name="Picture 10">
            <a:extLst>
              <a:ext uri="{FF2B5EF4-FFF2-40B4-BE49-F238E27FC236}">
                <a16:creationId xmlns:a16="http://schemas.microsoft.com/office/drawing/2014/main" id="{2A067932-0DD7-6B4D-8A3C-BF2CA5D1ABF8}"/>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096000" y="4129397"/>
            <a:ext cx="3343877" cy="2728604"/>
          </a:xfrm>
          <a:prstGeom prst="rect">
            <a:avLst/>
          </a:prstGeom>
        </p:spPr>
      </p:pic>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4" cstate="email">
            <a:duotone>
              <a:schemeClr val="accent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2842437386"/>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preserve="1" userDrawn="1">
  <p:cSld name="Hope you enjoyed 01">
    <p:bg>
      <p:bgPr>
        <a:solidFill>
          <a:schemeClr val="accent4"/>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6FD23B75-35DE-5E44-8359-D873EADF1112}"/>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4672"/>
          <a:stretch/>
        </p:blipFill>
        <p:spPr>
          <a:xfrm>
            <a:off x="3523317" y="1"/>
            <a:ext cx="8668683" cy="685800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grpSp>
        <p:nvGrpSpPr>
          <p:cNvPr id="4" name="Group 3"/>
          <p:cNvGrpSpPr/>
          <p:nvPr userDrawn="1"/>
        </p:nvGrpSpPr>
        <p:grpSpPr>
          <a:xfrm>
            <a:off x="-1698" y="3508800"/>
            <a:ext cx="7016130" cy="2425241"/>
            <a:chOff x="683" y="3508800"/>
            <a:chExt cx="7016130" cy="2425241"/>
          </a:xfrm>
          <a:solidFill>
            <a:srgbClr val="004050"/>
          </a:solidFill>
        </p:grpSpPr>
        <p:sp>
          <p:nvSpPr>
            <p:cNvPr id="25" name="Freeform 24">
              <a:extLst>
                <a:ext uri="{FF2B5EF4-FFF2-40B4-BE49-F238E27FC236}">
                  <a16:creationId xmlns:a16="http://schemas.microsoft.com/office/drawing/2014/main" id="{2F450B4C-241D-A544-BBEF-175E01D6A139}"/>
                </a:ext>
              </a:extLst>
            </p:cNvPr>
            <p:cNvSpPr/>
            <p:nvPr userDrawn="1"/>
          </p:nvSpPr>
          <p:spPr>
            <a:xfrm>
              <a:off x="683" y="3508800"/>
              <a:ext cx="5938619" cy="102700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566 w 1668566"/>
                <a:gd name="connsiteY0" fmla="*/ 248186 h 248186"/>
                <a:gd name="connsiteX1" fmla="*/ 1 w 1668566"/>
                <a:gd name="connsiteY1" fmla="*/ 248186 h 248186"/>
                <a:gd name="connsiteX2" fmla="*/ 229815 w 1668566"/>
                <a:gd name="connsiteY2" fmla="*/ 194032 h 248186"/>
                <a:gd name="connsiteX3" fmla="*/ 1522580 w 1668566"/>
                <a:gd name="connsiteY3" fmla="*/ 192497 h 248186"/>
                <a:gd name="connsiteX4" fmla="*/ 1375895 w 1668566"/>
                <a:gd name="connsiteY4" fmla="*/ 219 h 248186"/>
                <a:gd name="connsiteX5" fmla="*/ 1433934 w 1668566"/>
                <a:gd name="connsiteY5" fmla="*/ 219 h 248186"/>
                <a:gd name="connsiteX6" fmla="*/ 1454190 w 1668566"/>
                <a:gd name="connsiteY6" fmla="*/ 12347 h 248186"/>
                <a:gd name="connsiteX7" fmla="*/ 1518706 w 1668566"/>
                <a:gd name="connsiteY7" fmla="*/ 105057 h 248186"/>
                <a:gd name="connsiteX8" fmla="*/ 1662725 w 1668566"/>
                <a:gd name="connsiteY8" fmla="*/ 242090 h 248186"/>
                <a:gd name="connsiteX9" fmla="*/ 1667931 w 1668566"/>
                <a:gd name="connsiteY9" fmla="*/ 246535 h 248186"/>
                <a:gd name="connsiteX10" fmla="*/ 1668566 w 1668566"/>
                <a:gd name="connsiteY10" fmla="*/ 248186 h 248186"/>
                <a:gd name="connsiteX0" fmla="*/ 1440017 w 1440017"/>
                <a:gd name="connsiteY0" fmla="*/ 248186 h 248186"/>
                <a:gd name="connsiteX1" fmla="*/ 62 w 1440017"/>
                <a:gd name="connsiteY1" fmla="*/ 248186 h 248186"/>
                <a:gd name="connsiteX2" fmla="*/ 1266 w 1440017"/>
                <a:gd name="connsiteY2" fmla="*/ 194032 h 248186"/>
                <a:gd name="connsiteX3" fmla="*/ 1294031 w 1440017"/>
                <a:gd name="connsiteY3" fmla="*/ 192497 h 248186"/>
                <a:gd name="connsiteX4" fmla="*/ 1147346 w 1440017"/>
                <a:gd name="connsiteY4" fmla="*/ 219 h 248186"/>
                <a:gd name="connsiteX5" fmla="*/ 1205385 w 1440017"/>
                <a:gd name="connsiteY5" fmla="*/ 219 h 248186"/>
                <a:gd name="connsiteX6" fmla="*/ 1225641 w 1440017"/>
                <a:gd name="connsiteY6" fmla="*/ 12347 h 248186"/>
                <a:gd name="connsiteX7" fmla="*/ 1290157 w 1440017"/>
                <a:gd name="connsiteY7" fmla="*/ 105057 h 248186"/>
                <a:gd name="connsiteX8" fmla="*/ 1434176 w 1440017"/>
                <a:gd name="connsiteY8" fmla="*/ 242090 h 248186"/>
                <a:gd name="connsiteX9" fmla="*/ 1439382 w 1440017"/>
                <a:gd name="connsiteY9" fmla="*/ 246535 h 248186"/>
                <a:gd name="connsiteX10" fmla="*/ 1440017 w 1440017"/>
                <a:gd name="connsiteY10" fmla="*/ 248186 h 248186"/>
                <a:gd name="connsiteX0" fmla="*/ 1439987 w 1439987"/>
                <a:gd name="connsiteY0" fmla="*/ 248186 h 248186"/>
                <a:gd name="connsiteX1" fmla="*/ 32 w 1439987"/>
                <a:gd name="connsiteY1" fmla="*/ 248186 h 248186"/>
                <a:gd name="connsiteX2" fmla="*/ 3538 w 1439987"/>
                <a:gd name="connsiteY2" fmla="*/ 192881 h 248186"/>
                <a:gd name="connsiteX3" fmla="*/ 1294001 w 1439987"/>
                <a:gd name="connsiteY3" fmla="*/ 192497 h 248186"/>
                <a:gd name="connsiteX4" fmla="*/ 1147316 w 1439987"/>
                <a:gd name="connsiteY4" fmla="*/ 219 h 248186"/>
                <a:gd name="connsiteX5" fmla="*/ 1205355 w 1439987"/>
                <a:gd name="connsiteY5" fmla="*/ 219 h 248186"/>
                <a:gd name="connsiteX6" fmla="*/ 1225611 w 1439987"/>
                <a:gd name="connsiteY6" fmla="*/ 12347 h 248186"/>
                <a:gd name="connsiteX7" fmla="*/ 1290127 w 1439987"/>
                <a:gd name="connsiteY7" fmla="*/ 105057 h 248186"/>
                <a:gd name="connsiteX8" fmla="*/ 1434146 w 1439987"/>
                <a:gd name="connsiteY8" fmla="*/ 242090 h 248186"/>
                <a:gd name="connsiteX9" fmla="*/ 1439352 w 1439987"/>
                <a:gd name="connsiteY9" fmla="*/ 246535 h 248186"/>
                <a:gd name="connsiteX10" fmla="*/ 1439987 w 1439987"/>
                <a:gd name="connsiteY10" fmla="*/ 248186 h 248186"/>
                <a:gd name="connsiteX0" fmla="*/ 1436625 w 1436625"/>
                <a:gd name="connsiteY0" fmla="*/ 248186 h 248186"/>
                <a:gd name="connsiteX1" fmla="*/ 122 w 1436625"/>
                <a:gd name="connsiteY1" fmla="*/ 248186 h 248186"/>
                <a:gd name="connsiteX2" fmla="*/ 176 w 1436625"/>
                <a:gd name="connsiteY2" fmla="*/ 192881 h 248186"/>
                <a:gd name="connsiteX3" fmla="*/ 1290639 w 1436625"/>
                <a:gd name="connsiteY3" fmla="*/ 192497 h 248186"/>
                <a:gd name="connsiteX4" fmla="*/ 1143954 w 1436625"/>
                <a:gd name="connsiteY4" fmla="*/ 219 h 248186"/>
                <a:gd name="connsiteX5" fmla="*/ 1201993 w 1436625"/>
                <a:gd name="connsiteY5" fmla="*/ 219 h 248186"/>
                <a:gd name="connsiteX6" fmla="*/ 1222249 w 1436625"/>
                <a:gd name="connsiteY6" fmla="*/ 12347 h 248186"/>
                <a:gd name="connsiteX7" fmla="*/ 1286765 w 1436625"/>
                <a:gd name="connsiteY7" fmla="*/ 105057 h 248186"/>
                <a:gd name="connsiteX8" fmla="*/ 1430784 w 1436625"/>
                <a:gd name="connsiteY8" fmla="*/ 242090 h 248186"/>
                <a:gd name="connsiteX9" fmla="*/ 1435990 w 1436625"/>
                <a:gd name="connsiteY9" fmla="*/ 246535 h 248186"/>
                <a:gd name="connsiteX10" fmla="*/ 1436625 w 1436625"/>
                <a:gd name="connsiteY10" fmla="*/ 248186 h 248186"/>
                <a:gd name="connsiteX0" fmla="*/ 1436553 w 1436553"/>
                <a:gd name="connsiteY0" fmla="*/ 248186 h 248186"/>
                <a:gd name="connsiteX1" fmla="*/ 50 w 1436553"/>
                <a:gd name="connsiteY1" fmla="*/ 248186 h 248186"/>
                <a:gd name="connsiteX2" fmla="*/ 1830 w 1436553"/>
                <a:gd name="connsiteY2" fmla="*/ 192881 h 248186"/>
                <a:gd name="connsiteX3" fmla="*/ 1290567 w 1436553"/>
                <a:gd name="connsiteY3" fmla="*/ 192497 h 248186"/>
                <a:gd name="connsiteX4" fmla="*/ 1143882 w 1436553"/>
                <a:gd name="connsiteY4" fmla="*/ 219 h 248186"/>
                <a:gd name="connsiteX5" fmla="*/ 1201921 w 1436553"/>
                <a:gd name="connsiteY5" fmla="*/ 219 h 248186"/>
                <a:gd name="connsiteX6" fmla="*/ 1222177 w 1436553"/>
                <a:gd name="connsiteY6" fmla="*/ 12347 h 248186"/>
                <a:gd name="connsiteX7" fmla="*/ 1286693 w 1436553"/>
                <a:gd name="connsiteY7" fmla="*/ 105057 h 248186"/>
                <a:gd name="connsiteX8" fmla="*/ 1430712 w 1436553"/>
                <a:gd name="connsiteY8" fmla="*/ 242090 h 248186"/>
                <a:gd name="connsiteX9" fmla="*/ 1435918 w 1436553"/>
                <a:gd name="connsiteY9" fmla="*/ 246535 h 248186"/>
                <a:gd name="connsiteX10" fmla="*/ 1436553 w 1436553"/>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34899" h="248186">
                  <a:moveTo>
                    <a:pt x="1434899" y="248186"/>
                  </a:moveTo>
                  <a:lnTo>
                    <a:pt x="122" y="248186"/>
                  </a:lnTo>
                  <a:cubicBezTo>
                    <a:pt x="-319" y="229623"/>
                    <a:pt x="617" y="211444"/>
                    <a:pt x="176" y="192881"/>
                  </a:cubicBezTo>
                  <a:lnTo>
                    <a:pt x="1288913" y="192497"/>
                  </a:lnTo>
                  <a:cubicBezTo>
                    <a:pt x="1231064" y="134140"/>
                    <a:pt x="1177788" y="74768"/>
                    <a:pt x="1142228" y="219"/>
                  </a:cubicBezTo>
                  <a:cubicBezTo>
                    <a:pt x="1162611" y="219"/>
                    <a:pt x="1181471" y="854"/>
                    <a:pt x="1200267" y="219"/>
                  </a:cubicBezTo>
                  <a:cubicBezTo>
                    <a:pt x="1209059" y="-1141"/>
                    <a:pt x="1217571" y="3956"/>
                    <a:pt x="1220523" y="12347"/>
                  </a:cubicBezTo>
                  <a:cubicBezTo>
                    <a:pt x="1238085" y="45816"/>
                    <a:pt x="1259758" y="76961"/>
                    <a:pt x="1285039" y="105057"/>
                  </a:cubicBezTo>
                  <a:cubicBezTo>
                    <a:pt x="1328667" y="155126"/>
                    <a:pt x="1376883" y="201004"/>
                    <a:pt x="1429058" y="242090"/>
                  </a:cubicBezTo>
                  <a:cubicBezTo>
                    <a:pt x="1430836" y="243551"/>
                    <a:pt x="1432613" y="245011"/>
                    <a:pt x="1434264" y="246535"/>
                  </a:cubicBezTo>
                  <a:cubicBezTo>
                    <a:pt x="1434582" y="246599"/>
                    <a:pt x="1434582" y="247170"/>
                    <a:pt x="1434899" y="248186"/>
                  </a:cubicBezTo>
                  <a:close/>
                </a:path>
              </a:pathLst>
            </a:custGeom>
            <a:grpFill/>
            <a:ln w="6350" cap="flat">
              <a:noFill/>
              <a:prstDash val="solid"/>
              <a:miter/>
            </a:ln>
          </p:spPr>
          <p:txBody>
            <a:bodyPr rtlCol="0" anchor="ctr"/>
            <a:lstStyle/>
            <a:p>
              <a:endParaRPr lang="en-GB"/>
            </a:p>
          </p:txBody>
        </p:sp>
        <p:sp>
          <p:nvSpPr>
            <p:cNvPr id="26" name="Freeform 25">
              <a:extLst>
                <a:ext uri="{FF2B5EF4-FFF2-40B4-BE49-F238E27FC236}">
                  <a16:creationId xmlns:a16="http://schemas.microsoft.com/office/drawing/2014/main" id="{17BA7C41-EA1C-2F4D-90C7-EC472AB85B8A}"/>
                </a:ext>
              </a:extLst>
            </p:cNvPr>
            <p:cNvSpPr/>
            <p:nvPr userDrawn="1"/>
          </p:nvSpPr>
          <p:spPr>
            <a:xfrm>
              <a:off x="5439970" y="3509181"/>
              <a:ext cx="1576843" cy="2417447"/>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7" name="Freeform 26">
              <a:extLst>
                <a:ext uri="{FF2B5EF4-FFF2-40B4-BE49-F238E27FC236}">
                  <a16:creationId xmlns:a16="http://schemas.microsoft.com/office/drawing/2014/main" id="{2F450B4C-241D-A544-BBEF-175E01D6A139}"/>
                </a:ext>
              </a:extLst>
            </p:cNvPr>
            <p:cNvSpPr/>
            <p:nvPr userDrawn="1"/>
          </p:nvSpPr>
          <p:spPr>
            <a:xfrm flipV="1">
              <a:off x="683" y="4907035"/>
              <a:ext cx="5938619" cy="102700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566 w 1668566"/>
                <a:gd name="connsiteY0" fmla="*/ 248186 h 248186"/>
                <a:gd name="connsiteX1" fmla="*/ 1 w 1668566"/>
                <a:gd name="connsiteY1" fmla="*/ 248186 h 248186"/>
                <a:gd name="connsiteX2" fmla="*/ 229815 w 1668566"/>
                <a:gd name="connsiteY2" fmla="*/ 194032 h 248186"/>
                <a:gd name="connsiteX3" fmla="*/ 1522580 w 1668566"/>
                <a:gd name="connsiteY3" fmla="*/ 192497 h 248186"/>
                <a:gd name="connsiteX4" fmla="*/ 1375895 w 1668566"/>
                <a:gd name="connsiteY4" fmla="*/ 219 h 248186"/>
                <a:gd name="connsiteX5" fmla="*/ 1433934 w 1668566"/>
                <a:gd name="connsiteY5" fmla="*/ 219 h 248186"/>
                <a:gd name="connsiteX6" fmla="*/ 1454190 w 1668566"/>
                <a:gd name="connsiteY6" fmla="*/ 12347 h 248186"/>
                <a:gd name="connsiteX7" fmla="*/ 1518706 w 1668566"/>
                <a:gd name="connsiteY7" fmla="*/ 105057 h 248186"/>
                <a:gd name="connsiteX8" fmla="*/ 1662725 w 1668566"/>
                <a:gd name="connsiteY8" fmla="*/ 242090 h 248186"/>
                <a:gd name="connsiteX9" fmla="*/ 1667931 w 1668566"/>
                <a:gd name="connsiteY9" fmla="*/ 246535 h 248186"/>
                <a:gd name="connsiteX10" fmla="*/ 1668566 w 1668566"/>
                <a:gd name="connsiteY10" fmla="*/ 248186 h 248186"/>
                <a:gd name="connsiteX0" fmla="*/ 1440017 w 1440017"/>
                <a:gd name="connsiteY0" fmla="*/ 248186 h 248186"/>
                <a:gd name="connsiteX1" fmla="*/ 62 w 1440017"/>
                <a:gd name="connsiteY1" fmla="*/ 248186 h 248186"/>
                <a:gd name="connsiteX2" fmla="*/ 1266 w 1440017"/>
                <a:gd name="connsiteY2" fmla="*/ 194032 h 248186"/>
                <a:gd name="connsiteX3" fmla="*/ 1294031 w 1440017"/>
                <a:gd name="connsiteY3" fmla="*/ 192497 h 248186"/>
                <a:gd name="connsiteX4" fmla="*/ 1147346 w 1440017"/>
                <a:gd name="connsiteY4" fmla="*/ 219 h 248186"/>
                <a:gd name="connsiteX5" fmla="*/ 1205385 w 1440017"/>
                <a:gd name="connsiteY5" fmla="*/ 219 h 248186"/>
                <a:gd name="connsiteX6" fmla="*/ 1225641 w 1440017"/>
                <a:gd name="connsiteY6" fmla="*/ 12347 h 248186"/>
                <a:gd name="connsiteX7" fmla="*/ 1290157 w 1440017"/>
                <a:gd name="connsiteY7" fmla="*/ 105057 h 248186"/>
                <a:gd name="connsiteX8" fmla="*/ 1434176 w 1440017"/>
                <a:gd name="connsiteY8" fmla="*/ 242090 h 248186"/>
                <a:gd name="connsiteX9" fmla="*/ 1439382 w 1440017"/>
                <a:gd name="connsiteY9" fmla="*/ 246535 h 248186"/>
                <a:gd name="connsiteX10" fmla="*/ 1440017 w 1440017"/>
                <a:gd name="connsiteY10" fmla="*/ 248186 h 248186"/>
                <a:gd name="connsiteX0" fmla="*/ 1439987 w 1439987"/>
                <a:gd name="connsiteY0" fmla="*/ 248186 h 248186"/>
                <a:gd name="connsiteX1" fmla="*/ 32 w 1439987"/>
                <a:gd name="connsiteY1" fmla="*/ 248186 h 248186"/>
                <a:gd name="connsiteX2" fmla="*/ 3538 w 1439987"/>
                <a:gd name="connsiteY2" fmla="*/ 192881 h 248186"/>
                <a:gd name="connsiteX3" fmla="*/ 1294001 w 1439987"/>
                <a:gd name="connsiteY3" fmla="*/ 192497 h 248186"/>
                <a:gd name="connsiteX4" fmla="*/ 1147316 w 1439987"/>
                <a:gd name="connsiteY4" fmla="*/ 219 h 248186"/>
                <a:gd name="connsiteX5" fmla="*/ 1205355 w 1439987"/>
                <a:gd name="connsiteY5" fmla="*/ 219 h 248186"/>
                <a:gd name="connsiteX6" fmla="*/ 1225611 w 1439987"/>
                <a:gd name="connsiteY6" fmla="*/ 12347 h 248186"/>
                <a:gd name="connsiteX7" fmla="*/ 1290127 w 1439987"/>
                <a:gd name="connsiteY7" fmla="*/ 105057 h 248186"/>
                <a:gd name="connsiteX8" fmla="*/ 1434146 w 1439987"/>
                <a:gd name="connsiteY8" fmla="*/ 242090 h 248186"/>
                <a:gd name="connsiteX9" fmla="*/ 1439352 w 1439987"/>
                <a:gd name="connsiteY9" fmla="*/ 246535 h 248186"/>
                <a:gd name="connsiteX10" fmla="*/ 1439987 w 1439987"/>
                <a:gd name="connsiteY10" fmla="*/ 248186 h 248186"/>
                <a:gd name="connsiteX0" fmla="*/ 1436625 w 1436625"/>
                <a:gd name="connsiteY0" fmla="*/ 248186 h 248186"/>
                <a:gd name="connsiteX1" fmla="*/ 122 w 1436625"/>
                <a:gd name="connsiteY1" fmla="*/ 248186 h 248186"/>
                <a:gd name="connsiteX2" fmla="*/ 176 w 1436625"/>
                <a:gd name="connsiteY2" fmla="*/ 192881 h 248186"/>
                <a:gd name="connsiteX3" fmla="*/ 1290639 w 1436625"/>
                <a:gd name="connsiteY3" fmla="*/ 192497 h 248186"/>
                <a:gd name="connsiteX4" fmla="*/ 1143954 w 1436625"/>
                <a:gd name="connsiteY4" fmla="*/ 219 h 248186"/>
                <a:gd name="connsiteX5" fmla="*/ 1201993 w 1436625"/>
                <a:gd name="connsiteY5" fmla="*/ 219 h 248186"/>
                <a:gd name="connsiteX6" fmla="*/ 1222249 w 1436625"/>
                <a:gd name="connsiteY6" fmla="*/ 12347 h 248186"/>
                <a:gd name="connsiteX7" fmla="*/ 1286765 w 1436625"/>
                <a:gd name="connsiteY7" fmla="*/ 105057 h 248186"/>
                <a:gd name="connsiteX8" fmla="*/ 1430784 w 1436625"/>
                <a:gd name="connsiteY8" fmla="*/ 242090 h 248186"/>
                <a:gd name="connsiteX9" fmla="*/ 1435990 w 1436625"/>
                <a:gd name="connsiteY9" fmla="*/ 246535 h 248186"/>
                <a:gd name="connsiteX10" fmla="*/ 1436625 w 1436625"/>
                <a:gd name="connsiteY10" fmla="*/ 248186 h 248186"/>
                <a:gd name="connsiteX0" fmla="*/ 1436553 w 1436553"/>
                <a:gd name="connsiteY0" fmla="*/ 248186 h 248186"/>
                <a:gd name="connsiteX1" fmla="*/ 50 w 1436553"/>
                <a:gd name="connsiteY1" fmla="*/ 248186 h 248186"/>
                <a:gd name="connsiteX2" fmla="*/ 1830 w 1436553"/>
                <a:gd name="connsiteY2" fmla="*/ 192881 h 248186"/>
                <a:gd name="connsiteX3" fmla="*/ 1290567 w 1436553"/>
                <a:gd name="connsiteY3" fmla="*/ 192497 h 248186"/>
                <a:gd name="connsiteX4" fmla="*/ 1143882 w 1436553"/>
                <a:gd name="connsiteY4" fmla="*/ 219 h 248186"/>
                <a:gd name="connsiteX5" fmla="*/ 1201921 w 1436553"/>
                <a:gd name="connsiteY5" fmla="*/ 219 h 248186"/>
                <a:gd name="connsiteX6" fmla="*/ 1222177 w 1436553"/>
                <a:gd name="connsiteY6" fmla="*/ 12347 h 248186"/>
                <a:gd name="connsiteX7" fmla="*/ 1286693 w 1436553"/>
                <a:gd name="connsiteY7" fmla="*/ 105057 h 248186"/>
                <a:gd name="connsiteX8" fmla="*/ 1430712 w 1436553"/>
                <a:gd name="connsiteY8" fmla="*/ 242090 h 248186"/>
                <a:gd name="connsiteX9" fmla="*/ 1435918 w 1436553"/>
                <a:gd name="connsiteY9" fmla="*/ 246535 h 248186"/>
                <a:gd name="connsiteX10" fmla="*/ 1436553 w 1436553"/>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34899" h="248186">
                  <a:moveTo>
                    <a:pt x="1434899" y="248186"/>
                  </a:moveTo>
                  <a:lnTo>
                    <a:pt x="122" y="248186"/>
                  </a:lnTo>
                  <a:cubicBezTo>
                    <a:pt x="-319" y="229623"/>
                    <a:pt x="617" y="211444"/>
                    <a:pt x="176" y="192881"/>
                  </a:cubicBezTo>
                  <a:lnTo>
                    <a:pt x="1288913" y="192497"/>
                  </a:lnTo>
                  <a:cubicBezTo>
                    <a:pt x="1231064" y="134140"/>
                    <a:pt x="1177788" y="74768"/>
                    <a:pt x="1142228" y="219"/>
                  </a:cubicBezTo>
                  <a:cubicBezTo>
                    <a:pt x="1162611" y="219"/>
                    <a:pt x="1181471" y="854"/>
                    <a:pt x="1200267" y="219"/>
                  </a:cubicBezTo>
                  <a:cubicBezTo>
                    <a:pt x="1209059" y="-1141"/>
                    <a:pt x="1217571" y="3956"/>
                    <a:pt x="1220523" y="12347"/>
                  </a:cubicBezTo>
                  <a:cubicBezTo>
                    <a:pt x="1238085" y="45816"/>
                    <a:pt x="1259758" y="76961"/>
                    <a:pt x="1285039" y="105057"/>
                  </a:cubicBezTo>
                  <a:cubicBezTo>
                    <a:pt x="1328667" y="155126"/>
                    <a:pt x="1376883" y="201004"/>
                    <a:pt x="1429058" y="242090"/>
                  </a:cubicBezTo>
                  <a:cubicBezTo>
                    <a:pt x="1430836" y="243551"/>
                    <a:pt x="1432613" y="245011"/>
                    <a:pt x="1434264" y="246535"/>
                  </a:cubicBezTo>
                  <a:cubicBezTo>
                    <a:pt x="1434582" y="246599"/>
                    <a:pt x="1434582" y="247170"/>
                    <a:pt x="1434899" y="248186"/>
                  </a:cubicBezTo>
                  <a:close/>
                </a:path>
              </a:pathLst>
            </a:custGeom>
            <a:grpFill/>
            <a:ln w="6350" cap="flat">
              <a:noFill/>
              <a:prstDash val="solid"/>
              <a:miter/>
            </a:ln>
          </p:spPr>
          <p:txBody>
            <a:bodyPr rtlCol="0" anchor="ctr"/>
            <a:lstStyle/>
            <a:p>
              <a:endParaRPr lang="en-GB"/>
            </a:p>
          </p:txBody>
        </p:sp>
      </p:grpSp>
      <p:sp>
        <p:nvSpPr>
          <p:cNvPr id="11" name="TextBox 10">
            <a:extLst>
              <a:ext uri="{FF2B5EF4-FFF2-40B4-BE49-F238E27FC236}">
                <a16:creationId xmlns:a16="http://schemas.microsoft.com/office/drawing/2014/main" id="{08ED2E95-BD09-4045-B25A-7BA7626B9306}"/>
              </a:ext>
            </a:extLst>
          </p:cNvPr>
          <p:cNvSpPr txBox="1"/>
          <p:nvPr userDrawn="1"/>
        </p:nvSpPr>
        <p:spPr>
          <a:xfrm>
            <a:off x="385300" y="2576109"/>
            <a:ext cx="3138017" cy="1650480"/>
          </a:xfrm>
          <a:prstGeom prst="rect">
            <a:avLst/>
          </a:prstGeom>
        </p:spPr>
        <p:txBody>
          <a:bodyPr vert="horz" wrap="square" lIns="0" tIns="0" rIns="0" bIns="0" rtlCol="0" anchor="b" anchorCtr="0">
            <a:normAutofit/>
          </a:bodyPr>
          <a:lstStyle/>
          <a:p>
            <a:pPr algn="l"/>
            <a:r>
              <a:rPr lang="en-GB" sz="4000">
                <a:latin typeface="+mj-lt"/>
              </a:rPr>
              <a:t>THANK YOU</a:t>
            </a:r>
          </a:p>
        </p:txBody>
      </p:sp>
      <p:sp>
        <p:nvSpPr>
          <p:cNvPr id="12" name="TextBox 11">
            <a:extLst>
              <a:ext uri="{FF2B5EF4-FFF2-40B4-BE49-F238E27FC236}">
                <a16:creationId xmlns:a16="http://schemas.microsoft.com/office/drawing/2014/main" id="{77D03749-17B2-B34C-9139-D4494B934961}"/>
              </a:ext>
            </a:extLst>
          </p:cNvPr>
          <p:cNvSpPr txBox="1"/>
          <p:nvPr userDrawn="1"/>
        </p:nvSpPr>
        <p:spPr>
          <a:xfrm>
            <a:off x="385300" y="5306004"/>
            <a:ext cx="3356386" cy="628037"/>
          </a:xfrm>
          <a:prstGeom prst="rect">
            <a:avLst/>
          </a:prstGeom>
        </p:spPr>
        <p:txBody>
          <a:bodyPr vert="horz" wrap="square" lIns="0" tIns="0" rIns="0" bIns="0" rtlCol="0" anchor="t" anchorCtr="0">
            <a:norm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GB"/>
              <a:t>Hope you enjoyed this learning journey.</a:t>
            </a:r>
          </a:p>
          <a:p>
            <a:pPr algn="l"/>
            <a:endParaRPr lang="en-GB"/>
          </a:p>
        </p:txBody>
      </p:sp>
    </p:spTree>
    <p:extLst>
      <p:ext uri="{BB962C8B-B14F-4D97-AF65-F5344CB8AC3E}">
        <p14:creationId xmlns:p14="http://schemas.microsoft.com/office/powerpoint/2010/main" val="4277879548"/>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preserve="1" userDrawn="1">
  <p:cSld name="Hope you enjoyed 02">
    <p:bg>
      <p:bgPr>
        <a:solidFill>
          <a:schemeClr val="accent4"/>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3C3F896-FDC6-4C4B-AD73-A66C8634ADE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732515" y="0"/>
            <a:ext cx="8459485" cy="685800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grpSp>
        <p:nvGrpSpPr>
          <p:cNvPr id="4" name="Group 3"/>
          <p:cNvGrpSpPr/>
          <p:nvPr userDrawn="1"/>
        </p:nvGrpSpPr>
        <p:grpSpPr>
          <a:xfrm>
            <a:off x="-1698" y="3508800"/>
            <a:ext cx="7016130" cy="2425241"/>
            <a:chOff x="683" y="3508800"/>
            <a:chExt cx="7016130" cy="2425241"/>
          </a:xfrm>
          <a:solidFill>
            <a:srgbClr val="004050"/>
          </a:solidFill>
        </p:grpSpPr>
        <p:sp>
          <p:nvSpPr>
            <p:cNvPr id="25" name="Freeform 24">
              <a:extLst>
                <a:ext uri="{FF2B5EF4-FFF2-40B4-BE49-F238E27FC236}">
                  <a16:creationId xmlns:a16="http://schemas.microsoft.com/office/drawing/2014/main" id="{2F450B4C-241D-A544-BBEF-175E01D6A139}"/>
                </a:ext>
              </a:extLst>
            </p:cNvPr>
            <p:cNvSpPr/>
            <p:nvPr userDrawn="1"/>
          </p:nvSpPr>
          <p:spPr>
            <a:xfrm>
              <a:off x="683" y="3508800"/>
              <a:ext cx="5938619" cy="102700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566 w 1668566"/>
                <a:gd name="connsiteY0" fmla="*/ 248186 h 248186"/>
                <a:gd name="connsiteX1" fmla="*/ 1 w 1668566"/>
                <a:gd name="connsiteY1" fmla="*/ 248186 h 248186"/>
                <a:gd name="connsiteX2" fmla="*/ 229815 w 1668566"/>
                <a:gd name="connsiteY2" fmla="*/ 194032 h 248186"/>
                <a:gd name="connsiteX3" fmla="*/ 1522580 w 1668566"/>
                <a:gd name="connsiteY3" fmla="*/ 192497 h 248186"/>
                <a:gd name="connsiteX4" fmla="*/ 1375895 w 1668566"/>
                <a:gd name="connsiteY4" fmla="*/ 219 h 248186"/>
                <a:gd name="connsiteX5" fmla="*/ 1433934 w 1668566"/>
                <a:gd name="connsiteY5" fmla="*/ 219 h 248186"/>
                <a:gd name="connsiteX6" fmla="*/ 1454190 w 1668566"/>
                <a:gd name="connsiteY6" fmla="*/ 12347 h 248186"/>
                <a:gd name="connsiteX7" fmla="*/ 1518706 w 1668566"/>
                <a:gd name="connsiteY7" fmla="*/ 105057 h 248186"/>
                <a:gd name="connsiteX8" fmla="*/ 1662725 w 1668566"/>
                <a:gd name="connsiteY8" fmla="*/ 242090 h 248186"/>
                <a:gd name="connsiteX9" fmla="*/ 1667931 w 1668566"/>
                <a:gd name="connsiteY9" fmla="*/ 246535 h 248186"/>
                <a:gd name="connsiteX10" fmla="*/ 1668566 w 1668566"/>
                <a:gd name="connsiteY10" fmla="*/ 248186 h 248186"/>
                <a:gd name="connsiteX0" fmla="*/ 1440017 w 1440017"/>
                <a:gd name="connsiteY0" fmla="*/ 248186 h 248186"/>
                <a:gd name="connsiteX1" fmla="*/ 62 w 1440017"/>
                <a:gd name="connsiteY1" fmla="*/ 248186 h 248186"/>
                <a:gd name="connsiteX2" fmla="*/ 1266 w 1440017"/>
                <a:gd name="connsiteY2" fmla="*/ 194032 h 248186"/>
                <a:gd name="connsiteX3" fmla="*/ 1294031 w 1440017"/>
                <a:gd name="connsiteY3" fmla="*/ 192497 h 248186"/>
                <a:gd name="connsiteX4" fmla="*/ 1147346 w 1440017"/>
                <a:gd name="connsiteY4" fmla="*/ 219 h 248186"/>
                <a:gd name="connsiteX5" fmla="*/ 1205385 w 1440017"/>
                <a:gd name="connsiteY5" fmla="*/ 219 h 248186"/>
                <a:gd name="connsiteX6" fmla="*/ 1225641 w 1440017"/>
                <a:gd name="connsiteY6" fmla="*/ 12347 h 248186"/>
                <a:gd name="connsiteX7" fmla="*/ 1290157 w 1440017"/>
                <a:gd name="connsiteY7" fmla="*/ 105057 h 248186"/>
                <a:gd name="connsiteX8" fmla="*/ 1434176 w 1440017"/>
                <a:gd name="connsiteY8" fmla="*/ 242090 h 248186"/>
                <a:gd name="connsiteX9" fmla="*/ 1439382 w 1440017"/>
                <a:gd name="connsiteY9" fmla="*/ 246535 h 248186"/>
                <a:gd name="connsiteX10" fmla="*/ 1440017 w 1440017"/>
                <a:gd name="connsiteY10" fmla="*/ 248186 h 248186"/>
                <a:gd name="connsiteX0" fmla="*/ 1439987 w 1439987"/>
                <a:gd name="connsiteY0" fmla="*/ 248186 h 248186"/>
                <a:gd name="connsiteX1" fmla="*/ 32 w 1439987"/>
                <a:gd name="connsiteY1" fmla="*/ 248186 h 248186"/>
                <a:gd name="connsiteX2" fmla="*/ 3538 w 1439987"/>
                <a:gd name="connsiteY2" fmla="*/ 192881 h 248186"/>
                <a:gd name="connsiteX3" fmla="*/ 1294001 w 1439987"/>
                <a:gd name="connsiteY3" fmla="*/ 192497 h 248186"/>
                <a:gd name="connsiteX4" fmla="*/ 1147316 w 1439987"/>
                <a:gd name="connsiteY4" fmla="*/ 219 h 248186"/>
                <a:gd name="connsiteX5" fmla="*/ 1205355 w 1439987"/>
                <a:gd name="connsiteY5" fmla="*/ 219 h 248186"/>
                <a:gd name="connsiteX6" fmla="*/ 1225611 w 1439987"/>
                <a:gd name="connsiteY6" fmla="*/ 12347 h 248186"/>
                <a:gd name="connsiteX7" fmla="*/ 1290127 w 1439987"/>
                <a:gd name="connsiteY7" fmla="*/ 105057 h 248186"/>
                <a:gd name="connsiteX8" fmla="*/ 1434146 w 1439987"/>
                <a:gd name="connsiteY8" fmla="*/ 242090 h 248186"/>
                <a:gd name="connsiteX9" fmla="*/ 1439352 w 1439987"/>
                <a:gd name="connsiteY9" fmla="*/ 246535 h 248186"/>
                <a:gd name="connsiteX10" fmla="*/ 1439987 w 1439987"/>
                <a:gd name="connsiteY10" fmla="*/ 248186 h 248186"/>
                <a:gd name="connsiteX0" fmla="*/ 1436625 w 1436625"/>
                <a:gd name="connsiteY0" fmla="*/ 248186 h 248186"/>
                <a:gd name="connsiteX1" fmla="*/ 122 w 1436625"/>
                <a:gd name="connsiteY1" fmla="*/ 248186 h 248186"/>
                <a:gd name="connsiteX2" fmla="*/ 176 w 1436625"/>
                <a:gd name="connsiteY2" fmla="*/ 192881 h 248186"/>
                <a:gd name="connsiteX3" fmla="*/ 1290639 w 1436625"/>
                <a:gd name="connsiteY3" fmla="*/ 192497 h 248186"/>
                <a:gd name="connsiteX4" fmla="*/ 1143954 w 1436625"/>
                <a:gd name="connsiteY4" fmla="*/ 219 h 248186"/>
                <a:gd name="connsiteX5" fmla="*/ 1201993 w 1436625"/>
                <a:gd name="connsiteY5" fmla="*/ 219 h 248186"/>
                <a:gd name="connsiteX6" fmla="*/ 1222249 w 1436625"/>
                <a:gd name="connsiteY6" fmla="*/ 12347 h 248186"/>
                <a:gd name="connsiteX7" fmla="*/ 1286765 w 1436625"/>
                <a:gd name="connsiteY7" fmla="*/ 105057 h 248186"/>
                <a:gd name="connsiteX8" fmla="*/ 1430784 w 1436625"/>
                <a:gd name="connsiteY8" fmla="*/ 242090 h 248186"/>
                <a:gd name="connsiteX9" fmla="*/ 1435990 w 1436625"/>
                <a:gd name="connsiteY9" fmla="*/ 246535 h 248186"/>
                <a:gd name="connsiteX10" fmla="*/ 1436625 w 1436625"/>
                <a:gd name="connsiteY10" fmla="*/ 248186 h 248186"/>
                <a:gd name="connsiteX0" fmla="*/ 1436553 w 1436553"/>
                <a:gd name="connsiteY0" fmla="*/ 248186 h 248186"/>
                <a:gd name="connsiteX1" fmla="*/ 50 w 1436553"/>
                <a:gd name="connsiteY1" fmla="*/ 248186 h 248186"/>
                <a:gd name="connsiteX2" fmla="*/ 1830 w 1436553"/>
                <a:gd name="connsiteY2" fmla="*/ 192881 h 248186"/>
                <a:gd name="connsiteX3" fmla="*/ 1290567 w 1436553"/>
                <a:gd name="connsiteY3" fmla="*/ 192497 h 248186"/>
                <a:gd name="connsiteX4" fmla="*/ 1143882 w 1436553"/>
                <a:gd name="connsiteY4" fmla="*/ 219 h 248186"/>
                <a:gd name="connsiteX5" fmla="*/ 1201921 w 1436553"/>
                <a:gd name="connsiteY5" fmla="*/ 219 h 248186"/>
                <a:gd name="connsiteX6" fmla="*/ 1222177 w 1436553"/>
                <a:gd name="connsiteY6" fmla="*/ 12347 h 248186"/>
                <a:gd name="connsiteX7" fmla="*/ 1286693 w 1436553"/>
                <a:gd name="connsiteY7" fmla="*/ 105057 h 248186"/>
                <a:gd name="connsiteX8" fmla="*/ 1430712 w 1436553"/>
                <a:gd name="connsiteY8" fmla="*/ 242090 h 248186"/>
                <a:gd name="connsiteX9" fmla="*/ 1435918 w 1436553"/>
                <a:gd name="connsiteY9" fmla="*/ 246535 h 248186"/>
                <a:gd name="connsiteX10" fmla="*/ 1436553 w 1436553"/>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34899" h="248186">
                  <a:moveTo>
                    <a:pt x="1434899" y="248186"/>
                  </a:moveTo>
                  <a:lnTo>
                    <a:pt x="122" y="248186"/>
                  </a:lnTo>
                  <a:cubicBezTo>
                    <a:pt x="-319" y="229623"/>
                    <a:pt x="617" y="211444"/>
                    <a:pt x="176" y="192881"/>
                  </a:cubicBezTo>
                  <a:lnTo>
                    <a:pt x="1288913" y="192497"/>
                  </a:lnTo>
                  <a:cubicBezTo>
                    <a:pt x="1231064" y="134140"/>
                    <a:pt x="1177788" y="74768"/>
                    <a:pt x="1142228" y="219"/>
                  </a:cubicBezTo>
                  <a:cubicBezTo>
                    <a:pt x="1162611" y="219"/>
                    <a:pt x="1181471" y="854"/>
                    <a:pt x="1200267" y="219"/>
                  </a:cubicBezTo>
                  <a:cubicBezTo>
                    <a:pt x="1209059" y="-1141"/>
                    <a:pt x="1217571" y="3956"/>
                    <a:pt x="1220523" y="12347"/>
                  </a:cubicBezTo>
                  <a:cubicBezTo>
                    <a:pt x="1238085" y="45816"/>
                    <a:pt x="1259758" y="76961"/>
                    <a:pt x="1285039" y="105057"/>
                  </a:cubicBezTo>
                  <a:cubicBezTo>
                    <a:pt x="1328667" y="155126"/>
                    <a:pt x="1376883" y="201004"/>
                    <a:pt x="1429058" y="242090"/>
                  </a:cubicBezTo>
                  <a:cubicBezTo>
                    <a:pt x="1430836" y="243551"/>
                    <a:pt x="1432613" y="245011"/>
                    <a:pt x="1434264" y="246535"/>
                  </a:cubicBezTo>
                  <a:cubicBezTo>
                    <a:pt x="1434582" y="246599"/>
                    <a:pt x="1434582" y="247170"/>
                    <a:pt x="1434899" y="248186"/>
                  </a:cubicBezTo>
                  <a:close/>
                </a:path>
              </a:pathLst>
            </a:custGeom>
            <a:grpFill/>
            <a:ln w="6350" cap="flat">
              <a:noFill/>
              <a:prstDash val="solid"/>
              <a:miter/>
            </a:ln>
          </p:spPr>
          <p:txBody>
            <a:bodyPr rtlCol="0" anchor="ctr"/>
            <a:lstStyle/>
            <a:p>
              <a:endParaRPr lang="en-GB"/>
            </a:p>
          </p:txBody>
        </p:sp>
        <p:sp>
          <p:nvSpPr>
            <p:cNvPr id="26" name="Freeform 25">
              <a:extLst>
                <a:ext uri="{FF2B5EF4-FFF2-40B4-BE49-F238E27FC236}">
                  <a16:creationId xmlns:a16="http://schemas.microsoft.com/office/drawing/2014/main" id="{17BA7C41-EA1C-2F4D-90C7-EC472AB85B8A}"/>
                </a:ext>
              </a:extLst>
            </p:cNvPr>
            <p:cNvSpPr/>
            <p:nvPr userDrawn="1"/>
          </p:nvSpPr>
          <p:spPr>
            <a:xfrm>
              <a:off x="5439970" y="3509181"/>
              <a:ext cx="1576843" cy="2417447"/>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7" name="Freeform 26">
              <a:extLst>
                <a:ext uri="{FF2B5EF4-FFF2-40B4-BE49-F238E27FC236}">
                  <a16:creationId xmlns:a16="http://schemas.microsoft.com/office/drawing/2014/main" id="{2F450B4C-241D-A544-BBEF-175E01D6A139}"/>
                </a:ext>
              </a:extLst>
            </p:cNvPr>
            <p:cNvSpPr/>
            <p:nvPr userDrawn="1"/>
          </p:nvSpPr>
          <p:spPr>
            <a:xfrm flipV="1">
              <a:off x="683" y="4907035"/>
              <a:ext cx="5938619" cy="102700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566 w 1668566"/>
                <a:gd name="connsiteY0" fmla="*/ 248186 h 248186"/>
                <a:gd name="connsiteX1" fmla="*/ 1 w 1668566"/>
                <a:gd name="connsiteY1" fmla="*/ 248186 h 248186"/>
                <a:gd name="connsiteX2" fmla="*/ 229815 w 1668566"/>
                <a:gd name="connsiteY2" fmla="*/ 194032 h 248186"/>
                <a:gd name="connsiteX3" fmla="*/ 1522580 w 1668566"/>
                <a:gd name="connsiteY3" fmla="*/ 192497 h 248186"/>
                <a:gd name="connsiteX4" fmla="*/ 1375895 w 1668566"/>
                <a:gd name="connsiteY4" fmla="*/ 219 h 248186"/>
                <a:gd name="connsiteX5" fmla="*/ 1433934 w 1668566"/>
                <a:gd name="connsiteY5" fmla="*/ 219 h 248186"/>
                <a:gd name="connsiteX6" fmla="*/ 1454190 w 1668566"/>
                <a:gd name="connsiteY6" fmla="*/ 12347 h 248186"/>
                <a:gd name="connsiteX7" fmla="*/ 1518706 w 1668566"/>
                <a:gd name="connsiteY7" fmla="*/ 105057 h 248186"/>
                <a:gd name="connsiteX8" fmla="*/ 1662725 w 1668566"/>
                <a:gd name="connsiteY8" fmla="*/ 242090 h 248186"/>
                <a:gd name="connsiteX9" fmla="*/ 1667931 w 1668566"/>
                <a:gd name="connsiteY9" fmla="*/ 246535 h 248186"/>
                <a:gd name="connsiteX10" fmla="*/ 1668566 w 1668566"/>
                <a:gd name="connsiteY10" fmla="*/ 248186 h 248186"/>
                <a:gd name="connsiteX0" fmla="*/ 1440017 w 1440017"/>
                <a:gd name="connsiteY0" fmla="*/ 248186 h 248186"/>
                <a:gd name="connsiteX1" fmla="*/ 62 w 1440017"/>
                <a:gd name="connsiteY1" fmla="*/ 248186 h 248186"/>
                <a:gd name="connsiteX2" fmla="*/ 1266 w 1440017"/>
                <a:gd name="connsiteY2" fmla="*/ 194032 h 248186"/>
                <a:gd name="connsiteX3" fmla="*/ 1294031 w 1440017"/>
                <a:gd name="connsiteY3" fmla="*/ 192497 h 248186"/>
                <a:gd name="connsiteX4" fmla="*/ 1147346 w 1440017"/>
                <a:gd name="connsiteY4" fmla="*/ 219 h 248186"/>
                <a:gd name="connsiteX5" fmla="*/ 1205385 w 1440017"/>
                <a:gd name="connsiteY5" fmla="*/ 219 h 248186"/>
                <a:gd name="connsiteX6" fmla="*/ 1225641 w 1440017"/>
                <a:gd name="connsiteY6" fmla="*/ 12347 h 248186"/>
                <a:gd name="connsiteX7" fmla="*/ 1290157 w 1440017"/>
                <a:gd name="connsiteY7" fmla="*/ 105057 h 248186"/>
                <a:gd name="connsiteX8" fmla="*/ 1434176 w 1440017"/>
                <a:gd name="connsiteY8" fmla="*/ 242090 h 248186"/>
                <a:gd name="connsiteX9" fmla="*/ 1439382 w 1440017"/>
                <a:gd name="connsiteY9" fmla="*/ 246535 h 248186"/>
                <a:gd name="connsiteX10" fmla="*/ 1440017 w 1440017"/>
                <a:gd name="connsiteY10" fmla="*/ 248186 h 248186"/>
                <a:gd name="connsiteX0" fmla="*/ 1439987 w 1439987"/>
                <a:gd name="connsiteY0" fmla="*/ 248186 h 248186"/>
                <a:gd name="connsiteX1" fmla="*/ 32 w 1439987"/>
                <a:gd name="connsiteY1" fmla="*/ 248186 h 248186"/>
                <a:gd name="connsiteX2" fmla="*/ 3538 w 1439987"/>
                <a:gd name="connsiteY2" fmla="*/ 192881 h 248186"/>
                <a:gd name="connsiteX3" fmla="*/ 1294001 w 1439987"/>
                <a:gd name="connsiteY3" fmla="*/ 192497 h 248186"/>
                <a:gd name="connsiteX4" fmla="*/ 1147316 w 1439987"/>
                <a:gd name="connsiteY4" fmla="*/ 219 h 248186"/>
                <a:gd name="connsiteX5" fmla="*/ 1205355 w 1439987"/>
                <a:gd name="connsiteY5" fmla="*/ 219 h 248186"/>
                <a:gd name="connsiteX6" fmla="*/ 1225611 w 1439987"/>
                <a:gd name="connsiteY6" fmla="*/ 12347 h 248186"/>
                <a:gd name="connsiteX7" fmla="*/ 1290127 w 1439987"/>
                <a:gd name="connsiteY7" fmla="*/ 105057 h 248186"/>
                <a:gd name="connsiteX8" fmla="*/ 1434146 w 1439987"/>
                <a:gd name="connsiteY8" fmla="*/ 242090 h 248186"/>
                <a:gd name="connsiteX9" fmla="*/ 1439352 w 1439987"/>
                <a:gd name="connsiteY9" fmla="*/ 246535 h 248186"/>
                <a:gd name="connsiteX10" fmla="*/ 1439987 w 1439987"/>
                <a:gd name="connsiteY10" fmla="*/ 248186 h 248186"/>
                <a:gd name="connsiteX0" fmla="*/ 1436625 w 1436625"/>
                <a:gd name="connsiteY0" fmla="*/ 248186 h 248186"/>
                <a:gd name="connsiteX1" fmla="*/ 122 w 1436625"/>
                <a:gd name="connsiteY1" fmla="*/ 248186 h 248186"/>
                <a:gd name="connsiteX2" fmla="*/ 176 w 1436625"/>
                <a:gd name="connsiteY2" fmla="*/ 192881 h 248186"/>
                <a:gd name="connsiteX3" fmla="*/ 1290639 w 1436625"/>
                <a:gd name="connsiteY3" fmla="*/ 192497 h 248186"/>
                <a:gd name="connsiteX4" fmla="*/ 1143954 w 1436625"/>
                <a:gd name="connsiteY4" fmla="*/ 219 h 248186"/>
                <a:gd name="connsiteX5" fmla="*/ 1201993 w 1436625"/>
                <a:gd name="connsiteY5" fmla="*/ 219 h 248186"/>
                <a:gd name="connsiteX6" fmla="*/ 1222249 w 1436625"/>
                <a:gd name="connsiteY6" fmla="*/ 12347 h 248186"/>
                <a:gd name="connsiteX7" fmla="*/ 1286765 w 1436625"/>
                <a:gd name="connsiteY7" fmla="*/ 105057 h 248186"/>
                <a:gd name="connsiteX8" fmla="*/ 1430784 w 1436625"/>
                <a:gd name="connsiteY8" fmla="*/ 242090 h 248186"/>
                <a:gd name="connsiteX9" fmla="*/ 1435990 w 1436625"/>
                <a:gd name="connsiteY9" fmla="*/ 246535 h 248186"/>
                <a:gd name="connsiteX10" fmla="*/ 1436625 w 1436625"/>
                <a:gd name="connsiteY10" fmla="*/ 248186 h 248186"/>
                <a:gd name="connsiteX0" fmla="*/ 1436553 w 1436553"/>
                <a:gd name="connsiteY0" fmla="*/ 248186 h 248186"/>
                <a:gd name="connsiteX1" fmla="*/ 50 w 1436553"/>
                <a:gd name="connsiteY1" fmla="*/ 248186 h 248186"/>
                <a:gd name="connsiteX2" fmla="*/ 1830 w 1436553"/>
                <a:gd name="connsiteY2" fmla="*/ 192881 h 248186"/>
                <a:gd name="connsiteX3" fmla="*/ 1290567 w 1436553"/>
                <a:gd name="connsiteY3" fmla="*/ 192497 h 248186"/>
                <a:gd name="connsiteX4" fmla="*/ 1143882 w 1436553"/>
                <a:gd name="connsiteY4" fmla="*/ 219 h 248186"/>
                <a:gd name="connsiteX5" fmla="*/ 1201921 w 1436553"/>
                <a:gd name="connsiteY5" fmla="*/ 219 h 248186"/>
                <a:gd name="connsiteX6" fmla="*/ 1222177 w 1436553"/>
                <a:gd name="connsiteY6" fmla="*/ 12347 h 248186"/>
                <a:gd name="connsiteX7" fmla="*/ 1286693 w 1436553"/>
                <a:gd name="connsiteY7" fmla="*/ 105057 h 248186"/>
                <a:gd name="connsiteX8" fmla="*/ 1430712 w 1436553"/>
                <a:gd name="connsiteY8" fmla="*/ 242090 h 248186"/>
                <a:gd name="connsiteX9" fmla="*/ 1435918 w 1436553"/>
                <a:gd name="connsiteY9" fmla="*/ 246535 h 248186"/>
                <a:gd name="connsiteX10" fmla="*/ 1436553 w 1436553"/>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34899" h="248186">
                  <a:moveTo>
                    <a:pt x="1434899" y="248186"/>
                  </a:moveTo>
                  <a:lnTo>
                    <a:pt x="122" y="248186"/>
                  </a:lnTo>
                  <a:cubicBezTo>
                    <a:pt x="-319" y="229623"/>
                    <a:pt x="617" y="211444"/>
                    <a:pt x="176" y="192881"/>
                  </a:cubicBezTo>
                  <a:lnTo>
                    <a:pt x="1288913" y="192497"/>
                  </a:lnTo>
                  <a:cubicBezTo>
                    <a:pt x="1231064" y="134140"/>
                    <a:pt x="1177788" y="74768"/>
                    <a:pt x="1142228" y="219"/>
                  </a:cubicBezTo>
                  <a:cubicBezTo>
                    <a:pt x="1162611" y="219"/>
                    <a:pt x="1181471" y="854"/>
                    <a:pt x="1200267" y="219"/>
                  </a:cubicBezTo>
                  <a:cubicBezTo>
                    <a:pt x="1209059" y="-1141"/>
                    <a:pt x="1217571" y="3956"/>
                    <a:pt x="1220523" y="12347"/>
                  </a:cubicBezTo>
                  <a:cubicBezTo>
                    <a:pt x="1238085" y="45816"/>
                    <a:pt x="1259758" y="76961"/>
                    <a:pt x="1285039" y="105057"/>
                  </a:cubicBezTo>
                  <a:cubicBezTo>
                    <a:pt x="1328667" y="155126"/>
                    <a:pt x="1376883" y="201004"/>
                    <a:pt x="1429058" y="242090"/>
                  </a:cubicBezTo>
                  <a:cubicBezTo>
                    <a:pt x="1430836" y="243551"/>
                    <a:pt x="1432613" y="245011"/>
                    <a:pt x="1434264" y="246535"/>
                  </a:cubicBezTo>
                  <a:cubicBezTo>
                    <a:pt x="1434582" y="246599"/>
                    <a:pt x="1434582" y="247170"/>
                    <a:pt x="1434899" y="248186"/>
                  </a:cubicBezTo>
                  <a:close/>
                </a:path>
              </a:pathLst>
            </a:custGeom>
            <a:grpFill/>
            <a:ln w="6350" cap="flat">
              <a:noFill/>
              <a:prstDash val="solid"/>
              <a:miter/>
            </a:ln>
          </p:spPr>
          <p:txBody>
            <a:bodyPr rtlCol="0" anchor="ctr"/>
            <a:lstStyle/>
            <a:p>
              <a:endParaRPr lang="en-GB"/>
            </a:p>
          </p:txBody>
        </p:sp>
      </p:grpSp>
      <p:sp>
        <p:nvSpPr>
          <p:cNvPr id="10" name="TextBox 9">
            <a:extLst>
              <a:ext uri="{FF2B5EF4-FFF2-40B4-BE49-F238E27FC236}">
                <a16:creationId xmlns:a16="http://schemas.microsoft.com/office/drawing/2014/main" id="{016F167C-D72A-004A-B824-A56F199A7173}"/>
              </a:ext>
            </a:extLst>
          </p:cNvPr>
          <p:cNvSpPr txBox="1"/>
          <p:nvPr userDrawn="1"/>
        </p:nvSpPr>
        <p:spPr>
          <a:xfrm>
            <a:off x="385300" y="2576109"/>
            <a:ext cx="3138017" cy="1650480"/>
          </a:xfrm>
          <a:prstGeom prst="rect">
            <a:avLst/>
          </a:prstGeom>
        </p:spPr>
        <p:txBody>
          <a:bodyPr vert="horz" wrap="square" lIns="0" tIns="0" rIns="0" bIns="0" rtlCol="0" anchor="b" anchorCtr="0">
            <a:normAutofit/>
          </a:bodyPr>
          <a:lstStyle/>
          <a:p>
            <a:pPr algn="l"/>
            <a:r>
              <a:rPr lang="en-GB" sz="4000">
                <a:latin typeface="+mj-lt"/>
              </a:rPr>
              <a:t>THANK YOU</a:t>
            </a:r>
          </a:p>
        </p:txBody>
      </p:sp>
      <p:sp>
        <p:nvSpPr>
          <p:cNvPr id="11" name="TextBox 10">
            <a:extLst>
              <a:ext uri="{FF2B5EF4-FFF2-40B4-BE49-F238E27FC236}">
                <a16:creationId xmlns:a16="http://schemas.microsoft.com/office/drawing/2014/main" id="{36E36BB6-0DB4-9E4F-8E92-014E36368D6B}"/>
              </a:ext>
            </a:extLst>
          </p:cNvPr>
          <p:cNvSpPr txBox="1"/>
          <p:nvPr userDrawn="1"/>
        </p:nvSpPr>
        <p:spPr>
          <a:xfrm>
            <a:off x="385300" y="5306004"/>
            <a:ext cx="3356386" cy="628037"/>
          </a:xfrm>
          <a:prstGeom prst="rect">
            <a:avLst/>
          </a:prstGeom>
        </p:spPr>
        <p:txBody>
          <a:bodyPr vert="horz" wrap="square" lIns="0" tIns="0" rIns="0" bIns="0" rtlCol="0" anchor="t" anchorCtr="0">
            <a:norm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GB"/>
              <a:t>Hope you enjoyed this learning journey.</a:t>
            </a:r>
          </a:p>
          <a:p>
            <a:pPr algn="l"/>
            <a:endParaRPr lang="en-GB"/>
          </a:p>
        </p:txBody>
      </p:sp>
    </p:spTree>
    <p:extLst>
      <p:ext uri="{BB962C8B-B14F-4D97-AF65-F5344CB8AC3E}">
        <p14:creationId xmlns:p14="http://schemas.microsoft.com/office/powerpoint/2010/main" val="2448593730"/>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preserve="1" userDrawn="1">
  <p:cSld name="Title slide 1">
    <p:bg>
      <p:bgPr>
        <a:solidFill>
          <a:srgbClr val="EDCD3C"/>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135880" y="0"/>
            <a:ext cx="7056120" cy="685800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10" name="Text Placeholder 6">
            <a:extLst>
              <a:ext uri="{FF2B5EF4-FFF2-40B4-BE49-F238E27FC236}">
                <a16:creationId xmlns:a16="http://schemas.microsoft.com/office/drawing/2014/main" id="{D5656793-1F8D-2D49-9D37-1150F407FFF1}"/>
              </a:ext>
            </a:extLst>
          </p:cNvPr>
          <p:cNvSpPr>
            <a:spLocks noGrp="1"/>
          </p:cNvSpPr>
          <p:nvPr>
            <p:ph type="body" sz="quarter" idx="12" hasCustomPrompt="1"/>
          </p:nvPr>
        </p:nvSpPr>
        <p:spPr>
          <a:xfrm>
            <a:off x="385300" y="5306004"/>
            <a:ext cx="3919999"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a:t>Edit text</a:t>
            </a:r>
          </a:p>
        </p:txBody>
      </p:sp>
      <p:sp>
        <p:nvSpPr>
          <p:cNvPr id="11" name="Title 1">
            <a:extLst>
              <a:ext uri="{FF2B5EF4-FFF2-40B4-BE49-F238E27FC236}">
                <a16:creationId xmlns:a16="http://schemas.microsoft.com/office/drawing/2014/main" id="{BB7498BD-698B-734C-9FF2-A46078988EAC}"/>
              </a:ext>
            </a:extLst>
          </p:cNvPr>
          <p:cNvSpPr>
            <a:spLocks noGrp="1"/>
          </p:cNvSpPr>
          <p:nvPr>
            <p:ph type="ctrTitle" hasCustomPrompt="1"/>
          </p:nvPr>
        </p:nvSpPr>
        <p:spPr>
          <a:xfrm>
            <a:off x="385300" y="1914129"/>
            <a:ext cx="3919999" cy="2277604"/>
          </a:xfrm>
        </p:spPr>
        <p:txBody>
          <a:bodyPr anchor="b" anchorCtr="0">
            <a:noAutofit/>
          </a:bodyPr>
          <a:lstStyle>
            <a:lvl1pPr algn="l">
              <a:lnSpc>
                <a:spcPct val="100000"/>
              </a:lnSpc>
              <a:defRPr sz="3600" cap="all" baseline="0"/>
            </a:lvl1pPr>
          </a:lstStyle>
          <a:p>
            <a:r>
              <a:rPr lang="en-US" noProof="0"/>
              <a:t>CLICK TO EDIT TITLE</a:t>
            </a:r>
            <a:endParaRPr lang="en-GB" noProof="0"/>
          </a:p>
        </p:txBody>
      </p:sp>
      <p:grpSp>
        <p:nvGrpSpPr>
          <p:cNvPr id="12" name="Group 11">
            <a:extLst>
              <a:ext uri="{FF2B5EF4-FFF2-40B4-BE49-F238E27FC236}">
                <a16:creationId xmlns:a16="http://schemas.microsoft.com/office/drawing/2014/main" id="{16FD29C0-E4A0-D946-B553-AE6744143A3F}"/>
              </a:ext>
            </a:extLst>
          </p:cNvPr>
          <p:cNvGrpSpPr/>
          <p:nvPr userDrawn="1"/>
        </p:nvGrpSpPr>
        <p:grpSpPr>
          <a:xfrm>
            <a:off x="509568" y="3503895"/>
            <a:ext cx="6359624" cy="2437013"/>
            <a:chOff x="-1420" y="3503895"/>
            <a:chExt cx="6359624" cy="2437013"/>
          </a:xfrm>
          <a:solidFill>
            <a:srgbClr val="004050"/>
          </a:solidFill>
        </p:grpSpPr>
        <p:sp>
          <p:nvSpPr>
            <p:cNvPr id="13" name="Freeform 12">
              <a:extLst>
                <a:ext uri="{FF2B5EF4-FFF2-40B4-BE49-F238E27FC236}">
                  <a16:creationId xmlns:a16="http://schemas.microsoft.com/office/drawing/2014/main" id="{9BD3509D-1777-7546-80A9-2B25FE503A6C}"/>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14" name="Freeform 13">
              <a:extLst>
                <a:ext uri="{FF2B5EF4-FFF2-40B4-BE49-F238E27FC236}">
                  <a16:creationId xmlns:a16="http://schemas.microsoft.com/office/drawing/2014/main" id="{122CD144-2B12-CC4B-9F40-687F0B2893E5}"/>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15" name="Freeform 14">
              <a:extLst>
                <a:ext uri="{FF2B5EF4-FFF2-40B4-BE49-F238E27FC236}">
                  <a16:creationId xmlns:a16="http://schemas.microsoft.com/office/drawing/2014/main" id="{D6227449-5479-C945-BFC7-DA08812AA355}"/>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
        <p:nvSpPr>
          <p:cNvPr id="17" name="Rectangle 16">
            <a:extLst>
              <a:ext uri="{FF2B5EF4-FFF2-40B4-BE49-F238E27FC236}">
                <a16:creationId xmlns:a16="http://schemas.microsoft.com/office/drawing/2014/main" id="{12D766A8-ED28-CF40-A660-497E38874D7A}"/>
              </a:ext>
            </a:extLst>
          </p:cNvPr>
          <p:cNvSpPr/>
          <p:nvPr userDrawn="1"/>
        </p:nvSpPr>
        <p:spPr>
          <a:xfrm>
            <a:off x="0" y="4310243"/>
            <a:ext cx="4407461" cy="227469"/>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18" name="Rectangle 17">
            <a:extLst>
              <a:ext uri="{FF2B5EF4-FFF2-40B4-BE49-F238E27FC236}">
                <a16:creationId xmlns:a16="http://schemas.microsoft.com/office/drawing/2014/main" id="{69BABE69-525A-7243-B2BE-5609D2C99151}"/>
              </a:ext>
            </a:extLst>
          </p:cNvPr>
          <p:cNvSpPr/>
          <p:nvPr userDrawn="1"/>
        </p:nvSpPr>
        <p:spPr>
          <a:xfrm>
            <a:off x="0" y="4903556"/>
            <a:ext cx="4407461" cy="227469"/>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Tree>
    <p:extLst>
      <p:ext uri="{BB962C8B-B14F-4D97-AF65-F5344CB8AC3E}">
        <p14:creationId xmlns:p14="http://schemas.microsoft.com/office/powerpoint/2010/main" val="2220410556"/>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preserve="1" userDrawn="1">
  <p:cSld name="Title slide 2">
    <p:bg>
      <p:bgPr>
        <a:solidFill>
          <a:srgbClr val="ECCC43"/>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668332" y="302478"/>
            <a:ext cx="10523668" cy="6577293"/>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0902" y="302478"/>
            <a:ext cx="2643023" cy="1610367"/>
          </a:xfrm>
          <a:prstGeom prst="rect">
            <a:avLst/>
          </a:prstGeom>
        </p:spPr>
      </p:pic>
      <p:sp>
        <p:nvSpPr>
          <p:cNvPr id="15" name="Text Placeholder 6">
            <a:extLst>
              <a:ext uri="{FF2B5EF4-FFF2-40B4-BE49-F238E27FC236}">
                <a16:creationId xmlns:a16="http://schemas.microsoft.com/office/drawing/2014/main" id="{8C7375B5-DB19-7E43-8115-1725078406ED}"/>
              </a:ext>
            </a:extLst>
          </p:cNvPr>
          <p:cNvSpPr>
            <a:spLocks noGrp="1"/>
          </p:cNvSpPr>
          <p:nvPr>
            <p:ph type="body" sz="quarter" idx="12" hasCustomPrompt="1"/>
          </p:nvPr>
        </p:nvSpPr>
        <p:spPr>
          <a:xfrm>
            <a:off x="385300" y="5306004"/>
            <a:ext cx="3919999"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a:t>Edit text</a:t>
            </a:r>
          </a:p>
        </p:txBody>
      </p:sp>
      <p:sp>
        <p:nvSpPr>
          <p:cNvPr id="16" name="Title 1">
            <a:extLst>
              <a:ext uri="{FF2B5EF4-FFF2-40B4-BE49-F238E27FC236}">
                <a16:creationId xmlns:a16="http://schemas.microsoft.com/office/drawing/2014/main" id="{FF1D3E24-4EE8-BC40-9F4B-D354051DC227}"/>
              </a:ext>
            </a:extLst>
          </p:cNvPr>
          <p:cNvSpPr>
            <a:spLocks noGrp="1"/>
          </p:cNvSpPr>
          <p:nvPr>
            <p:ph type="ctrTitle" hasCustomPrompt="1"/>
          </p:nvPr>
        </p:nvSpPr>
        <p:spPr>
          <a:xfrm>
            <a:off x="385300" y="1914129"/>
            <a:ext cx="3919999" cy="2277604"/>
          </a:xfrm>
        </p:spPr>
        <p:txBody>
          <a:bodyPr anchor="b" anchorCtr="0">
            <a:noAutofit/>
          </a:bodyPr>
          <a:lstStyle>
            <a:lvl1pPr algn="l">
              <a:lnSpc>
                <a:spcPct val="100000"/>
              </a:lnSpc>
              <a:defRPr sz="3600" cap="all" baseline="0"/>
            </a:lvl1pPr>
          </a:lstStyle>
          <a:p>
            <a:r>
              <a:rPr lang="en-US" noProof="0"/>
              <a:t>CLICK TO EDIT TITLE</a:t>
            </a:r>
            <a:endParaRPr lang="en-GB" noProof="0"/>
          </a:p>
        </p:txBody>
      </p:sp>
      <p:grpSp>
        <p:nvGrpSpPr>
          <p:cNvPr id="17" name="Group 16">
            <a:extLst>
              <a:ext uri="{FF2B5EF4-FFF2-40B4-BE49-F238E27FC236}">
                <a16:creationId xmlns:a16="http://schemas.microsoft.com/office/drawing/2014/main" id="{62E1515A-EF99-9248-A89B-48AB30AFCF2D}"/>
              </a:ext>
            </a:extLst>
          </p:cNvPr>
          <p:cNvGrpSpPr/>
          <p:nvPr userDrawn="1"/>
        </p:nvGrpSpPr>
        <p:grpSpPr>
          <a:xfrm>
            <a:off x="509568" y="3503895"/>
            <a:ext cx="6359624" cy="2437013"/>
            <a:chOff x="-1420" y="3503895"/>
            <a:chExt cx="6359624" cy="2437013"/>
          </a:xfrm>
          <a:solidFill>
            <a:srgbClr val="004050"/>
          </a:solidFill>
        </p:grpSpPr>
        <p:sp>
          <p:nvSpPr>
            <p:cNvPr id="18" name="Freeform 17">
              <a:extLst>
                <a:ext uri="{FF2B5EF4-FFF2-40B4-BE49-F238E27FC236}">
                  <a16:creationId xmlns:a16="http://schemas.microsoft.com/office/drawing/2014/main" id="{F0730F80-3047-D241-8C1A-DB7075E27BC3}"/>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19" name="Freeform 18">
              <a:extLst>
                <a:ext uri="{FF2B5EF4-FFF2-40B4-BE49-F238E27FC236}">
                  <a16:creationId xmlns:a16="http://schemas.microsoft.com/office/drawing/2014/main" id="{D27BA220-C38F-7748-9BE1-1854E3B50314}"/>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0" name="Freeform 19">
              <a:extLst>
                <a:ext uri="{FF2B5EF4-FFF2-40B4-BE49-F238E27FC236}">
                  <a16:creationId xmlns:a16="http://schemas.microsoft.com/office/drawing/2014/main" id="{6A0ADAF7-8302-FE4A-A3CF-2907884E62E6}"/>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
        <p:nvSpPr>
          <p:cNvPr id="21" name="Rectangle 20">
            <a:extLst>
              <a:ext uri="{FF2B5EF4-FFF2-40B4-BE49-F238E27FC236}">
                <a16:creationId xmlns:a16="http://schemas.microsoft.com/office/drawing/2014/main" id="{28FB3C8D-906C-4F43-B969-78EC53F7F655}"/>
              </a:ext>
            </a:extLst>
          </p:cNvPr>
          <p:cNvSpPr/>
          <p:nvPr userDrawn="1"/>
        </p:nvSpPr>
        <p:spPr>
          <a:xfrm>
            <a:off x="0" y="4310243"/>
            <a:ext cx="4407461" cy="227469"/>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22" name="Rectangle 21">
            <a:extLst>
              <a:ext uri="{FF2B5EF4-FFF2-40B4-BE49-F238E27FC236}">
                <a16:creationId xmlns:a16="http://schemas.microsoft.com/office/drawing/2014/main" id="{79A7BB9F-2F55-344B-9B53-C5409E298C22}"/>
              </a:ext>
            </a:extLst>
          </p:cNvPr>
          <p:cNvSpPr/>
          <p:nvPr userDrawn="1"/>
        </p:nvSpPr>
        <p:spPr>
          <a:xfrm>
            <a:off x="0" y="4903556"/>
            <a:ext cx="4407461" cy="227469"/>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Tree>
    <p:extLst>
      <p:ext uri="{BB962C8B-B14F-4D97-AF65-F5344CB8AC3E}">
        <p14:creationId xmlns:p14="http://schemas.microsoft.com/office/powerpoint/2010/main" val="1345721581"/>
      </p:ext>
    </p:extLst>
  </p:cSld>
  <p:clrMapOvr>
    <a:masterClrMapping/>
  </p:clrMapOvr>
  <p:extLst>
    <p:ext uri="{DCECCB84-F9BA-43D5-87BE-67443E8EF086}">
      <p15:sldGuideLst xmlns:p15="http://schemas.microsoft.com/office/powerpoint/2012/main">
        <p15:guide id="1" orient="horz" pos="3635">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Section Divider_03">
    <p:bg>
      <p:bgPr>
        <a:solidFill>
          <a:schemeClr val="accent2"/>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2334828"/>
            <a:ext cx="5627171" cy="1828801"/>
          </a:xfrm>
        </p:spPr>
        <p:txBody>
          <a:bodyPr anchor="b" anchorCtr="0">
            <a:noAutofit/>
          </a:bodyPr>
          <a:lstStyle>
            <a:lvl1pPr algn="l">
              <a:lnSpc>
                <a:spcPts val="6000"/>
              </a:lnSpc>
              <a:defRPr sz="4000" cap="all" baseline="0">
                <a:solidFill>
                  <a:srgbClr val="004050"/>
                </a:solidFill>
              </a:defRPr>
            </a:lvl1pPr>
          </a:lstStyle>
          <a:p>
            <a:r>
              <a:rPr lang="en-US" noProof="0"/>
              <a:t>CLICK TO EDIT TITLE</a:t>
            </a:r>
            <a:endParaRPr lang="en-GB" noProof="0"/>
          </a:p>
        </p:txBody>
      </p:sp>
      <p:grpSp>
        <p:nvGrpSpPr>
          <p:cNvPr id="19" name="Group 18">
            <a:extLst>
              <a:ext uri="{FF2B5EF4-FFF2-40B4-BE49-F238E27FC236}">
                <a16:creationId xmlns:a16="http://schemas.microsoft.com/office/drawing/2014/main" id="{0620F3F7-97AF-B146-9607-EBE029AF2969}"/>
              </a:ext>
            </a:extLst>
          </p:cNvPr>
          <p:cNvGrpSpPr/>
          <p:nvPr userDrawn="1"/>
        </p:nvGrpSpPr>
        <p:grpSpPr>
          <a:xfrm>
            <a:off x="-15598" y="2769835"/>
            <a:ext cx="9506731" cy="4129712"/>
            <a:chOff x="1797250" y="3059102"/>
            <a:chExt cx="1632958" cy="495300"/>
          </a:xfrm>
          <a:solidFill>
            <a:srgbClr val="004050"/>
          </a:solidFill>
        </p:grpSpPr>
        <p:sp>
          <p:nvSpPr>
            <p:cNvPr id="20" name="Freeform 19">
              <a:extLst>
                <a:ext uri="{FF2B5EF4-FFF2-40B4-BE49-F238E27FC236}">
                  <a16:creationId xmlns:a16="http://schemas.microsoft.com/office/drawing/2014/main" id="{CA21023A-474B-0144-A46E-6891F7EACBA3}"/>
                </a:ext>
              </a:extLst>
            </p:cNvPr>
            <p:cNvSpPr/>
            <p:nvPr/>
          </p:nvSpPr>
          <p:spPr>
            <a:xfrm>
              <a:off x="3074608" y="3059102"/>
              <a:ext cx="355600" cy="495300"/>
            </a:xfrm>
            <a:custGeom>
              <a:avLst/>
              <a:gdLst>
                <a:gd name="connsiteX0" fmla="*/ 0 w 355600"/>
                <a:gd name="connsiteY0" fmla="*/ 137 h 495300"/>
                <a:gd name="connsiteX1" fmla="*/ 125667 w 355600"/>
                <a:gd name="connsiteY1" fmla="*/ 211148 h 495300"/>
                <a:gd name="connsiteX2" fmla="*/ 0 w 355600"/>
                <a:gd name="connsiteY2" fmla="*/ 211148 h 495300"/>
                <a:gd name="connsiteX3" fmla="*/ 0 w 355600"/>
                <a:gd name="connsiteY3" fmla="*/ 287792 h 495300"/>
                <a:gd name="connsiteX4" fmla="*/ 125730 w 355600"/>
                <a:gd name="connsiteY4" fmla="*/ 287792 h 495300"/>
                <a:gd name="connsiteX5" fmla="*/ 317 w 355600"/>
                <a:gd name="connsiteY5" fmla="*/ 498358 h 495300"/>
                <a:gd name="connsiteX6" fmla="*/ 49022 w 355600"/>
                <a:gd name="connsiteY6" fmla="*/ 498358 h 495300"/>
                <a:gd name="connsiteX7" fmla="*/ 59627 w 355600"/>
                <a:gd name="connsiteY7" fmla="*/ 492961 h 495300"/>
                <a:gd name="connsiteX8" fmla="*/ 284036 w 355600"/>
                <a:gd name="connsiteY8" fmla="*/ 300746 h 495300"/>
                <a:gd name="connsiteX9" fmla="*/ 350583 w 355600"/>
                <a:gd name="connsiteY9" fmla="*/ 271727 h 495300"/>
                <a:gd name="connsiteX10" fmla="*/ 359410 w 355600"/>
                <a:gd name="connsiteY10" fmla="*/ 259027 h 495300"/>
                <a:gd name="connsiteX11" fmla="*/ 359410 w 355600"/>
                <a:gd name="connsiteY11" fmla="*/ 236040 h 495300"/>
                <a:gd name="connsiteX12" fmla="*/ 353886 w 355600"/>
                <a:gd name="connsiteY12" fmla="*/ 227658 h 495300"/>
                <a:gd name="connsiteX13" fmla="*/ 310007 w 355600"/>
                <a:gd name="connsiteY13" fmla="*/ 209624 h 495300"/>
                <a:gd name="connsiteX14" fmla="*/ 167005 w 355600"/>
                <a:gd name="connsiteY14" fmla="*/ 122248 h 495300"/>
                <a:gd name="connsiteX15" fmla="*/ 59055 w 355600"/>
                <a:gd name="connsiteY15" fmla="*/ 5027 h 495300"/>
                <a:gd name="connsiteX16" fmla="*/ 52705 w 355600"/>
                <a:gd name="connsiteY16" fmla="*/ 264 h 495300"/>
                <a:gd name="connsiteX17" fmla="*/ 0 w 355600"/>
                <a:gd name="connsiteY17" fmla="*/ 137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5600" h="495300">
                  <a:moveTo>
                    <a:pt x="0" y="137"/>
                  </a:moveTo>
                  <a:cubicBezTo>
                    <a:pt x="26861" y="79512"/>
                    <a:pt x="69850" y="147648"/>
                    <a:pt x="125667" y="211148"/>
                  </a:cubicBezTo>
                  <a:lnTo>
                    <a:pt x="0" y="211148"/>
                  </a:lnTo>
                  <a:lnTo>
                    <a:pt x="0" y="287792"/>
                  </a:lnTo>
                  <a:lnTo>
                    <a:pt x="125730" y="287792"/>
                  </a:lnTo>
                  <a:cubicBezTo>
                    <a:pt x="70295" y="350784"/>
                    <a:pt x="27051" y="419110"/>
                    <a:pt x="317" y="498358"/>
                  </a:cubicBezTo>
                  <a:cubicBezTo>
                    <a:pt x="17463" y="498358"/>
                    <a:pt x="33274" y="498358"/>
                    <a:pt x="49022" y="498358"/>
                  </a:cubicBezTo>
                  <a:cubicBezTo>
                    <a:pt x="53300" y="498747"/>
                    <a:pt x="57423" y="496649"/>
                    <a:pt x="59627" y="492961"/>
                  </a:cubicBezTo>
                  <a:cubicBezTo>
                    <a:pt x="116948" y="410922"/>
                    <a:pt x="194164" y="344783"/>
                    <a:pt x="284036" y="300746"/>
                  </a:cubicBezTo>
                  <a:cubicBezTo>
                    <a:pt x="305626" y="289951"/>
                    <a:pt x="328486" y="280998"/>
                    <a:pt x="350583" y="271727"/>
                  </a:cubicBezTo>
                  <a:cubicBezTo>
                    <a:pt x="356933" y="269187"/>
                    <a:pt x="360236" y="266647"/>
                    <a:pt x="359410" y="259027"/>
                  </a:cubicBezTo>
                  <a:cubicBezTo>
                    <a:pt x="358838" y="251375"/>
                    <a:pt x="358838" y="243691"/>
                    <a:pt x="359410" y="236040"/>
                  </a:cubicBezTo>
                  <a:cubicBezTo>
                    <a:pt x="360020" y="232236"/>
                    <a:pt x="357622" y="228597"/>
                    <a:pt x="353886" y="227658"/>
                  </a:cubicBezTo>
                  <a:cubicBezTo>
                    <a:pt x="339154" y="221943"/>
                    <a:pt x="324485" y="216037"/>
                    <a:pt x="310007" y="209624"/>
                  </a:cubicBezTo>
                  <a:cubicBezTo>
                    <a:pt x="258591" y="187132"/>
                    <a:pt x="210481" y="157736"/>
                    <a:pt x="167005" y="122248"/>
                  </a:cubicBezTo>
                  <a:cubicBezTo>
                    <a:pt x="125940" y="88179"/>
                    <a:pt x="89633" y="48753"/>
                    <a:pt x="59055" y="5027"/>
                  </a:cubicBezTo>
                  <a:cubicBezTo>
                    <a:pt x="57595" y="2995"/>
                    <a:pt x="54991" y="264"/>
                    <a:pt x="52705" y="264"/>
                  </a:cubicBezTo>
                  <a:cubicBezTo>
                    <a:pt x="35623" y="-244"/>
                    <a:pt x="18542" y="137"/>
                    <a:pt x="0" y="137"/>
                  </a:cubicBezTo>
                  <a:close/>
                </a:path>
              </a:pathLst>
            </a:custGeom>
            <a:grpFill/>
            <a:ln w="6350" cap="flat">
              <a:noFill/>
              <a:prstDash val="solid"/>
              <a:miter/>
            </a:ln>
          </p:spPr>
          <p:txBody>
            <a:bodyPr rtlCol="0" anchor="ctr"/>
            <a:lstStyle/>
            <a:p>
              <a:endParaRPr lang="en-GB" sz="1351"/>
            </a:p>
          </p:txBody>
        </p:sp>
        <p:sp>
          <p:nvSpPr>
            <p:cNvPr id="21" name="Freeform 20">
              <a:extLst>
                <a:ext uri="{FF2B5EF4-FFF2-40B4-BE49-F238E27FC236}">
                  <a16:creationId xmlns:a16="http://schemas.microsoft.com/office/drawing/2014/main" id="{11125A82-9F1E-D544-A9D5-8EBBE0CE98CB}"/>
                </a:ext>
              </a:extLst>
            </p:cNvPr>
            <p:cNvSpPr/>
            <p:nvPr/>
          </p:nvSpPr>
          <p:spPr>
            <a:xfrm>
              <a:off x="2857184"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2" name="Freeform 21">
              <a:extLst>
                <a:ext uri="{FF2B5EF4-FFF2-40B4-BE49-F238E27FC236}">
                  <a16:creationId xmlns:a16="http://schemas.microsoft.com/office/drawing/2014/main" id="{61FA2485-BE37-EB43-82FC-44BC6A521F28}"/>
                </a:ext>
              </a:extLst>
            </p:cNvPr>
            <p:cNvSpPr/>
            <p:nvPr/>
          </p:nvSpPr>
          <p:spPr>
            <a:xfrm>
              <a:off x="2639443"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3" name="Freeform 22">
              <a:extLst>
                <a:ext uri="{FF2B5EF4-FFF2-40B4-BE49-F238E27FC236}">
                  <a16:creationId xmlns:a16="http://schemas.microsoft.com/office/drawing/2014/main" id="{1ABBAC25-9CFA-644F-9F7A-84C5F5E0F15B}"/>
                </a:ext>
              </a:extLst>
            </p:cNvPr>
            <p:cNvSpPr/>
            <p:nvPr/>
          </p:nvSpPr>
          <p:spPr>
            <a:xfrm>
              <a:off x="2423289"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4" name="Freeform 23">
              <a:extLst>
                <a:ext uri="{FF2B5EF4-FFF2-40B4-BE49-F238E27FC236}">
                  <a16:creationId xmlns:a16="http://schemas.microsoft.com/office/drawing/2014/main" id="{1ABBAC25-9CFA-644F-9F7A-84C5F5E0F15B}"/>
                </a:ext>
              </a:extLst>
            </p:cNvPr>
            <p:cNvSpPr/>
            <p:nvPr userDrawn="1"/>
          </p:nvSpPr>
          <p:spPr>
            <a:xfrm>
              <a:off x="2214610" y="3272845"/>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5" name="Freeform 24">
              <a:extLst>
                <a:ext uri="{FF2B5EF4-FFF2-40B4-BE49-F238E27FC236}">
                  <a16:creationId xmlns:a16="http://schemas.microsoft.com/office/drawing/2014/main" id="{1ABBAC25-9CFA-644F-9F7A-84C5F5E0F15B}"/>
                </a:ext>
              </a:extLst>
            </p:cNvPr>
            <p:cNvSpPr/>
            <p:nvPr userDrawn="1"/>
          </p:nvSpPr>
          <p:spPr>
            <a:xfrm>
              <a:off x="2005930" y="3275186"/>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6" name="Freeform 25">
              <a:extLst>
                <a:ext uri="{FF2B5EF4-FFF2-40B4-BE49-F238E27FC236}">
                  <a16:creationId xmlns:a16="http://schemas.microsoft.com/office/drawing/2014/main" id="{1ABBAC25-9CFA-644F-9F7A-84C5F5E0F15B}"/>
                </a:ext>
              </a:extLst>
            </p:cNvPr>
            <p:cNvSpPr/>
            <p:nvPr userDrawn="1"/>
          </p:nvSpPr>
          <p:spPr>
            <a:xfrm>
              <a:off x="1797250" y="3277527"/>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grpSp>
      <p:pic>
        <p:nvPicPr>
          <p:cNvPr id="15"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64094225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preserve="1" userDrawn="1">
  <p:cSld name="Title slide 3">
    <p:bg>
      <p:bgPr>
        <a:solidFill>
          <a:srgbClr val="EB622E"/>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7254240" y="0"/>
            <a:ext cx="4937760" cy="685800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10" name="Text Placeholder 6">
            <a:extLst>
              <a:ext uri="{FF2B5EF4-FFF2-40B4-BE49-F238E27FC236}">
                <a16:creationId xmlns:a16="http://schemas.microsoft.com/office/drawing/2014/main" id="{FB702EAC-C014-FE40-BB17-A54FD46D7874}"/>
              </a:ext>
            </a:extLst>
          </p:cNvPr>
          <p:cNvSpPr>
            <a:spLocks noGrp="1"/>
          </p:cNvSpPr>
          <p:nvPr>
            <p:ph type="body" sz="quarter" idx="12" hasCustomPrompt="1"/>
          </p:nvPr>
        </p:nvSpPr>
        <p:spPr>
          <a:xfrm>
            <a:off x="385300" y="5306004"/>
            <a:ext cx="3919999"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a:t>Edit text</a:t>
            </a:r>
          </a:p>
        </p:txBody>
      </p:sp>
      <p:sp>
        <p:nvSpPr>
          <p:cNvPr id="11" name="Title 1">
            <a:extLst>
              <a:ext uri="{FF2B5EF4-FFF2-40B4-BE49-F238E27FC236}">
                <a16:creationId xmlns:a16="http://schemas.microsoft.com/office/drawing/2014/main" id="{609E494B-3BEE-7346-9FCE-9B81B23F9C56}"/>
              </a:ext>
            </a:extLst>
          </p:cNvPr>
          <p:cNvSpPr>
            <a:spLocks noGrp="1"/>
          </p:cNvSpPr>
          <p:nvPr>
            <p:ph type="ctrTitle" hasCustomPrompt="1"/>
          </p:nvPr>
        </p:nvSpPr>
        <p:spPr>
          <a:xfrm>
            <a:off x="385300" y="1914129"/>
            <a:ext cx="3919999" cy="2277604"/>
          </a:xfrm>
        </p:spPr>
        <p:txBody>
          <a:bodyPr anchor="b" anchorCtr="0">
            <a:noAutofit/>
          </a:bodyPr>
          <a:lstStyle>
            <a:lvl1pPr algn="l">
              <a:lnSpc>
                <a:spcPct val="100000"/>
              </a:lnSpc>
              <a:defRPr sz="3600" cap="all" baseline="0"/>
            </a:lvl1pPr>
          </a:lstStyle>
          <a:p>
            <a:r>
              <a:rPr lang="en-US" noProof="0"/>
              <a:t>CLICK TO EDIT TITLE</a:t>
            </a:r>
            <a:endParaRPr lang="en-GB" noProof="0"/>
          </a:p>
        </p:txBody>
      </p:sp>
      <p:grpSp>
        <p:nvGrpSpPr>
          <p:cNvPr id="12" name="Group 11">
            <a:extLst>
              <a:ext uri="{FF2B5EF4-FFF2-40B4-BE49-F238E27FC236}">
                <a16:creationId xmlns:a16="http://schemas.microsoft.com/office/drawing/2014/main" id="{B721FCB5-5E4D-F144-A1C3-4F170E80144A}"/>
              </a:ext>
            </a:extLst>
          </p:cNvPr>
          <p:cNvGrpSpPr/>
          <p:nvPr userDrawn="1"/>
        </p:nvGrpSpPr>
        <p:grpSpPr>
          <a:xfrm>
            <a:off x="509568" y="3503895"/>
            <a:ext cx="6359624" cy="2437013"/>
            <a:chOff x="-1420" y="3503895"/>
            <a:chExt cx="6359624" cy="2437013"/>
          </a:xfrm>
          <a:solidFill>
            <a:srgbClr val="004050"/>
          </a:solidFill>
        </p:grpSpPr>
        <p:sp>
          <p:nvSpPr>
            <p:cNvPr id="13" name="Freeform 12">
              <a:extLst>
                <a:ext uri="{FF2B5EF4-FFF2-40B4-BE49-F238E27FC236}">
                  <a16:creationId xmlns:a16="http://schemas.microsoft.com/office/drawing/2014/main" id="{22B66E27-252F-DB4E-8E1F-9111378B722F}"/>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14" name="Freeform 13">
              <a:extLst>
                <a:ext uri="{FF2B5EF4-FFF2-40B4-BE49-F238E27FC236}">
                  <a16:creationId xmlns:a16="http://schemas.microsoft.com/office/drawing/2014/main" id="{C06CEFB0-7366-804A-80ED-DF440203B33F}"/>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15" name="Freeform 14">
              <a:extLst>
                <a:ext uri="{FF2B5EF4-FFF2-40B4-BE49-F238E27FC236}">
                  <a16:creationId xmlns:a16="http://schemas.microsoft.com/office/drawing/2014/main" id="{F564B811-426C-4244-B3F6-C53E75E26C71}"/>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
        <p:nvSpPr>
          <p:cNvPr id="17" name="Rectangle 16">
            <a:extLst>
              <a:ext uri="{FF2B5EF4-FFF2-40B4-BE49-F238E27FC236}">
                <a16:creationId xmlns:a16="http://schemas.microsoft.com/office/drawing/2014/main" id="{A970FEEF-407D-E44D-BAD5-49CA4E5A91E2}"/>
              </a:ext>
            </a:extLst>
          </p:cNvPr>
          <p:cNvSpPr/>
          <p:nvPr userDrawn="1"/>
        </p:nvSpPr>
        <p:spPr>
          <a:xfrm>
            <a:off x="0" y="4310243"/>
            <a:ext cx="4407461" cy="227469"/>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18" name="Rectangle 17">
            <a:extLst>
              <a:ext uri="{FF2B5EF4-FFF2-40B4-BE49-F238E27FC236}">
                <a16:creationId xmlns:a16="http://schemas.microsoft.com/office/drawing/2014/main" id="{0FE805ED-3108-DC41-A759-AEC37117992A}"/>
              </a:ext>
            </a:extLst>
          </p:cNvPr>
          <p:cNvSpPr/>
          <p:nvPr userDrawn="1"/>
        </p:nvSpPr>
        <p:spPr>
          <a:xfrm>
            <a:off x="0" y="4903556"/>
            <a:ext cx="4407461" cy="227469"/>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Tree>
    <p:extLst>
      <p:ext uri="{BB962C8B-B14F-4D97-AF65-F5344CB8AC3E}">
        <p14:creationId xmlns:p14="http://schemas.microsoft.com/office/powerpoint/2010/main" val="3344055520"/>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preserve="1" userDrawn="1">
  <p:cSld name="Title slide 4">
    <p:bg>
      <p:bgPr>
        <a:solidFill>
          <a:srgbClr val="ED612C"/>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221183" y="0"/>
            <a:ext cx="10972800" cy="685800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0902" y="302478"/>
            <a:ext cx="2643023" cy="1610367"/>
          </a:xfrm>
          <a:prstGeom prst="rect">
            <a:avLst/>
          </a:prstGeom>
        </p:spPr>
      </p:pic>
      <p:sp>
        <p:nvSpPr>
          <p:cNvPr id="15" name="Text Placeholder 6">
            <a:extLst>
              <a:ext uri="{FF2B5EF4-FFF2-40B4-BE49-F238E27FC236}">
                <a16:creationId xmlns:a16="http://schemas.microsoft.com/office/drawing/2014/main" id="{1A795E37-8730-554E-933B-DB83671976DC}"/>
              </a:ext>
            </a:extLst>
          </p:cNvPr>
          <p:cNvSpPr>
            <a:spLocks noGrp="1"/>
          </p:cNvSpPr>
          <p:nvPr>
            <p:ph type="body" sz="quarter" idx="12" hasCustomPrompt="1"/>
          </p:nvPr>
        </p:nvSpPr>
        <p:spPr>
          <a:xfrm>
            <a:off x="385300" y="5306004"/>
            <a:ext cx="3919999"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a:t>Edit text</a:t>
            </a:r>
          </a:p>
        </p:txBody>
      </p:sp>
      <p:sp>
        <p:nvSpPr>
          <p:cNvPr id="16" name="Title 1">
            <a:extLst>
              <a:ext uri="{FF2B5EF4-FFF2-40B4-BE49-F238E27FC236}">
                <a16:creationId xmlns:a16="http://schemas.microsoft.com/office/drawing/2014/main" id="{1B8C6829-5776-E74B-ADE7-378B8F669AFB}"/>
              </a:ext>
            </a:extLst>
          </p:cNvPr>
          <p:cNvSpPr>
            <a:spLocks noGrp="1"/>
          </p:cNvSpPr>
          <p:nvPr>
            <p:ph type="ctrTitle" hasCustomPrompt="1"/>
          </p:nvPr>
        </p:nvSpPr>
        <p:spPr>
          <a:xfrm>
            <a:off x="385300" y="1914129"/>
            <a:ext cx="3919999" cy="2277604"/>
          </a:xfrm>
        </p:spPr>
        <p:txBody>
          <a:bodyPr anchor="b" anchorCtr="0">
            <a:noAutofit/>
          </a:bodyPr>
          <a:lstStyle>
            <a:lvl1pPr algn="l">
              <a:lnSpc>
                <a:spcPct val="100000"/>
              </a:lnSpc>
              <a:defRPr sz="3600" cap="all" baseline="0"/>
            </a:lvl1pPr>
          </a:lstStyle>
          <a:p>
            <a:r>
              <a:rPr lang="en-US" noProof="0"/>
              <a:t>CLICK TO EDIT TITLE</a:t>
            </a:r>
            <a:endParaRPr lang="en-GB" noProof="0"/>
          </a:p>
        </p:txBody>
      </p:sp>
      <p:grpSp>
        <p:nvGrpSpPr>
          <p:cNvPr id="17" name="Group 16">
            <a:extLst>
              <a:ext uri="{FF2B5EF4-FFF2-40B4-BE49-F238E27FC236}">
                <a16:creationId xmlns:a16="http://schemas.microsoft.com/office/drawing/2014/main" id="{E5A44845-D04A-D64E-80F5-1E6EC6EF984B}"/>
              </a:ext>
            </a:extLst>
          </p:cNvPr>
          <p:cNvGrpSpPr/>
          <p:nvPr userDrawn="1"/>
        </p:nvGrpSpPr>
        <p:grpSpPr>
          <a:xfrm>
            <a:off x="509568" y="3503895"/>
            <a:ext cx="6359624" cy="2437013"/>
            <a:chOff x="-1420" y="3503895"/>
            <a:chExt cx="6359624" cy="2437013"/>
          </a:xfrm>
          <a:solidFill>
            <a:srgbClr val="004050"/>
          </a:solidFill>
        </p:grpSpPr>
        <p:sp>
          <p:nvSpPr>
            <p:cNvPr id="18" name="Freeform 17">
              <a:extLst>
                <a:ext uri="{FF2B5EF4-FFF2-40B4-BE49-F238E27FC236}">
                  <a16:creationId xmlns:a16="http://schemas.microsoft.com/office/drawing/2014/main" id="{48BE5716-4C67-7F49-9AB4-96E2726363AE}"/>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19" name="Freeform 18">
              <a:extLst>
                <a:ext uri="{FF2B5EF4-FFF2-40B4-BE49-F238E27FC236}">
                  <a16:creationId xmlns:a16="http://schemas.microsoft.com/office/drawing/2014/main" id="{6C88AC0D-F7D7-8841-9EEC-3CF787C22458}"/>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0" name="Freeform 19">
              <a:extLst>
                <a:ext uri="{FF2B5EF4-FFF2-40B4-BE49-F238E27FC236}">
                  <a16:creationId xmlns:a16="http://schemas.microsoft.com/office/drawing/2014/main" id="{D8F806E4-B1B9-ED4F-B299-F02A4A4AB15C}"/>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
        <p:nvSpPr>
          <p:cNvPr id="21" name="Rectangle 20">
            <a:extLst>
              <a:ext uri="{FF2B5EF4-FFF2-40B4-BE49-F238E27FC236}">
                <a16:creationId xmlns:a16="http://schemas.microsoft.com/office/drawing/2014/main" id="{5F9772C6-2882-F44C-BB68-B9C55932026B}"/>
              </a:ext>
            </a:extLst>
          </p:cNvPr>
          <p:cNvSpPr/>
          <p:nvPr userDrawn="1"/>
        </p:nvSpPr>
        <p:spPr>
          <a:xfrm>
            <a:off x="0" y="4310243"/>
            <a:ext cx="4407461" cy="227469"/>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22" name="Rectangle 21">
            <a:extLst>
              <a:ext uri="{FF2B5EF4-FFF2-40B4-BE49-F238E27FC236}">
                <a16:creationId xmlns:a16="http://schemas.microsoft.com/office/drawing/2014/main" id="{3D844E97-E982-B54D-9ED8-47C261639D4D}"/>
              </a:ext>
            </a:extLst>
          </p:cNvPr>
          <p:cNvSpPr/>
          <p:nvPr userDrawn="1"/>
        </p:nvSpPr>
        <p:spPr>
          <a:xfrm>
            <a:off x="0" y="4903556"/>
            <a:ext cx="4407461" cy="227469"/>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Tree>
    <p:extLst>
      <p:ext uri="{BB962C8B-B14F-4D97-AF65-F5344CB8AC3E}">
        <p14:creationId xmlns:p14="http://schemas.microsoft.com/office/powerpoint/2010/main" val="1964158998"/>
      </p:ext>
    </p:extLst>
  </p:cSld>
  <p:clrMapOvr>
    <a:masterClrMapping/>
  </p:clrMapOvr>
  <p:extLst>
    <p:ext uri="{DCECCB84-F9BA-43D5-87BE-67443E8EF086}">
      <p15:sldGuideLst xmlns:p15="http://schemas.microsoft.com/office/powerpoint/2012/main">
        <p15:guide id="1" orient="horz" pos="3635">
          <p15:clr>
            <a:srgbClr val="FBAE4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preserve="1" userDrawn="1">
  <p:cSld name="Housekeeping">
    <p:bg>
      <p:bgPr>
        <a:solidFill>
          <a:schemeClr val="accent5"/>
        </a:solidFill>
        <a:effectLst/>
      </p:bgPr>
    </p:bg>
    <p:spTree>
      <p:nvGrpSpPr>
        <p:cNvPr id="1" name=""/>
        <p:cNvGrpSpPr/>
        <p:nvPr/>
      </p:nvGrpSpPr>
      <p:grpSpPr>
        <a:xfrm>
          <a:off x="0" y="0"/>
          <a:ext cx="0" cy="0"/>
          <a:chOff x="0" y="0"/>
          <a:chExt cx="0" cy="0"/>
        </a:xfrm>
      </p:grpSpPr>
      <p:sp>
        <p:nvSpPr>
          <p:cNvPr id="12" name="object 3">
            <a:extLst>
              <a:ext uri="{FF2B5EF4-FFF2-40B4-BE49-F238E27FC236}">
                <a16:creationId xmlns:a16="http://schemas.microsoft.com/office/drawing/2014/main" id="{3344A4B7-0EC8-AD4A-8611-5B12AB419DC2}"/>
              </a:ext>
            </a:extLst>
          </p:cNvPr>
          <p:cNvSpPr/>
          <p:nvPr userDrawn="1"/>
        </p:nvSpPr>
        <p:spPr>
          <a:xfrm>
            <a:off x="0" y="1"/>
            <a:ext cx="11808125" cy="4657785"/>
          </a:xfrm>
          <a:custGeom>
            <a:avLst/>
            <a:gdLst/>
            <a:ahLst/>
            <a:cxnLst/>
            <a:rect l="l" t="t" r="r" b="b"/>
            <a:pathLst>
              <a:path w="15645765" h="6171565">
                <a:moveTo>
                  <a:pt x="12954792" y="0"/>
                </a:moveTo>
                <a:lnTo>
                  <a:pt x="9989330" y="0"/>
                </a:lnTo>
                <a:lnTo>
                  <a:pt x="11612737" y="1621505"/>
                </a:lnTo>
                <a:lnTo>
                  <a:pt x="11603898" y="1638231"/>
                </a:lnTo>
                <a:lnTo>
                  <a:pt x="0" y="1638231"/>
                </a:lnTo>
                <a:lnTo>
                  <a:pt x="0" y="3701600"/>
                </a:lnTo>
                <a:lnTo>
                  <a:pt x="11623393" y="3701600"/>
                </a:lnTo>
                <a:lnTo>
                  <a:pt x="9157358" y="6164994"/>
                </a:lnTo>
                <a:lnTo>
                  <a:pt x="9229199" y="6169201"/>
                </a:lnTo>
                <a:lnTo>
                  <a:pt x="9246778" y="6169604"/>
                </a:lnTo>
                <a:lnTo>
                  <a:pt x="12044487" y="6171255"/>
                </a:lnTo>
                <a:lnTo>
                  <a:pt x="12085365" y="6167625"/>
                </a:lnTo>
                <a:lnTo>
                  <a:pt x="12120998" y="6156469"/>
                </a:lnTo>
                <a:lnTo>
                  <a:pt x="12153240" y="6137640"/>
                </a:lnTo>
                <a:lnTo>
                  <a:pt x="12183945" y="6110993"/>
                </a:lnTo>
                <a:lnTo>
                  <a:pt x="15546143" y="2748262"/>
                </a:lnTo>
                <a:lnTo>
                  <a:pt x="15566761" y="2730440"/>
                </a:lnTo>
                <a:lnTo>
                  <a:pt x="15590311" y="2713899"/>
                </a:lnTo>
                <a:lnTo>
                  <a:pt x="15616627" y="2696820"/>
                </a:lnTo>
                <a:lnTo>
                  <a:pt x="15645546" y="2677383"/>
                </a:lnTo>
                <a:lnTo>
                  <a:pt x="15617183" y="2654144"/>
                </a:lnTo>
                <a:lnTo>
                  <a:pt x="15594873" y="2636172"/>
                </a:lnTo>
                <a:lnTo>
                  <a:pt x="15577002" y="2621305"/>
                </a:lnTo>
                <a:lnTo>
                  <a:pt x="15561955" y="2607381"/>
                </a:lnTo>
                <a:lnTo>
                  <a:pt x="12954792" y="0"/>
                </a:lnTo>
                <a:close/>
              </a:path>
            </a:pathLst>
          </a:custGeom>
          <a:solidFill>
            <a:schemeClr val="accent6"/>
          </a:solidFill>
        </p:spPr>
        <p:txBody>
          <a:bodyPr wrap="square" lIns="0" tIns="0" rIns="0" bIns="0" rtlCol="0"/>
          <a:lstStyle/>
          <a:p>
            <a:endParaRPr sz="1029"/>
          </a:p>
        </p:txBody>
      </p:sp>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3433681"/>
            <a:ext cx="5627171" cy="607967"/>
          </a:xfrm>
        </p:spPr>
        <p:txBody>
          <a:bodyPr anchor="t" anchorCtr="0">
            <a:noAutofit/>
          </a:bodyPr>
          <a:lstStyle>
            <a:lvl1pPr algn="l">
              <a:lnSpc>
                <a:spcPct val="100000"/>
              </a:lnSpc>
              <a:defRPr sz="4000" cap="all" baseline="0">
                <a:solidFill>
                  <a:schemeClr val="bg1"/>
                </a:solidFill>
              </a:defRPr>
            </a:lvl1pPr>
          </a:lstStyle>
          <a:p>
            <a:r>
              <a:rPr lang="en-US" noProof="0"/>
              <a:t>Housekeeping</a:t>
            </a:r>
            <a:endParaRPr lang="en-GB" noProof="0"/>
          </a:p>
        </p:txBody>
      </p:sp>
      <p:pic>
        <p:nvPicPr>
          <p:cNvPr id="7" name="Graphic 31">
            <a:extLst>
              <a:ext uri="{FF2B5EF4-FFF2-40B4-BE49-F238E27FC236}">
                <a16:creationId xmlns:a16="http://schemas.microsoft.com/office/drawing/2014/main" id="{946BC297-6DCC-9247-92F8-7D44337135AE}"/>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6" name="Text Placeholder 6">
            <a:extLst>
              <a:ext uri="{FF2B5EF4-FFF2-40B4-BE49-F238E27FC236}">
                <a16:creationId xmlns:a16="http://schemas.microsoft.com/office/drawing/2014/main" id="{BC7927F0-0060-E641-9DF6-FBEA1036D28B}"/>
              </a:ext>
            </a:extLst>
          </p:cNvPr>
          <p:cNvSpPr>
            <a:spLocks noGrp="1"/>
          </p:cNvSpPr>
          <p:nvPr>
            <p:ph type="body" sz="quarter" idx="12" hasCustomPrompt="1"/>
          </p:nvPr>
        </p:nvSpPr>
        <p:spPr>
          <a:xfrm>
            <a:off x="384783" y="4333505"/>
            <a:ext cx="5627171" cy="1747940"/>
          </a:xfrm>
        </p:spPr>
        <p:txBody>
          <a:bodyPr/>
          <a:lstStyle>
            <a:lvl1pPr marL="342900" marR="0" indent="-342900" algn="l" defTabSz="914400" rtl="0" eaLnBrk="1" fontAlgn="auto" latinLnBrk="0" hangingPunct="1">
              <a:lnSpc>
                <a:spcPct val="100000"/>
              </a:lnSpc>
              <a:spcBef>
                <a:spcPts val="0"/>
              </a:spcBef>
              <a:spcAft>
                <a:spcPts val="600"/>
              </a:spcAft>
              <a:buClrTx/>
              <a:buSzPct val="115000"/>
              <a:buFont typeface="Arial" panose="020B0604020202020204" pitchFamily="34" charset="0"/>
              <a:buChar char="•"/>
              <a:tabLst/>
              <a:defRPr sz="2000" b="1" i="0" baseline="0">
                <a:solidFill>
                  <a:schemeClr val="bg1"/>
                </a:solidFill>
              </a:defRPr>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a:t>Edit text</a:t>
            </a:r>
          </a:p>
        </p:txBody>
      </p:sp>
    </p:spTree>
    <p:extLst>
      <p:ext uri="{BB962C8B-B14F-4D97-AF65-F5344CB8AC3E}">
        <p14:creationId xmlns:p14="http://schemas.microsoft.com/office/powerpoint/2010/main" val="3879414274"/>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preserve="1" userDrawn="1">
  <p:cSld name="1_Housekeeping">
    <p:bg>
      <p:bgPr>
        <a:solidFill>
          <a:schemeClr val="accent6"/>
        </a:solidFill>
        <a:effectLst/>
      </p:bgPr>
    </p:bg>
    <p:spTree>
      <p:nvGrpSpPr>
        <p:cNvPr id="1" name=""/>
        <p:cNvGrpSpPr/>
        <p:nvPr/>
      </p:nvGrpSpPr>
      <p:grpSpPr>
        <a:xfrm>
          <a:off x="0" y="0"/>
          <a:ext cx="0" cy="0"/>
          <a:chOff x="0" y="0"/>
          <a:chExt cx="0" cy="0"/>
        </a:xfrm>
      </p:grpSpPr>
      <p:sp>
        <p:nvSpPr>
          <p:cNvPr id="12" name="object 3">
            <a:extLst>
              <a:ext uri="{FF2B5EF4-FFF2-40B4-BE49-F238E27FC236}">
                <a16:creationId xmlns:a16="http://schemas.microsoft.com/office/drawing/2014/main" id="{3344A4B7-0EC8-AD4A-8611-5B12AB419DC2}"/>
              </a:ext>
            </a:extLst>
          </p:cNvPr>
          <p:cNvSpPr/>
          <p:nvPr userDrawn="1"/>
        </p:nvSpPr>
        <p:spPr>
          <a:xfrm>
            <a:off x="0" y="1"/>
            <a:ext cx="11808125" cy="4657785"/>
          </a:xfrm>
          <a:custGeom>
            <a:avLst/>
            <a:gdLst/>
            <a:ahLst/>
            <a:cxnLst/>
            <a:rect l="l" t="t" r="r" b="b"/>
            <a:pathLst>
              <a:path w="15645765" h="6171565">
                <a:moveTo>
                  <a:pt x="12954792" y="0"/>
                </a:moveTo>
                <a:lnTo>
                  <a:pt x="9989330" y="0"/>
                </a:lnTo>
                <a:lnTo>
                  <a:pt x="11612737" y="1621505"/>
                </a:lnTo>
                <a:lnTo>
                  <a:pt x="11603898" y="1638231"/>
                </a:lnTo>
                <a:lnTo>
                  <a:pt x="0" y="1638231"/>
                </a:lnTo>
                <a:lnTo>
                  <a:pt x="0" y="3701600"/>
                </a:lnTo>
                <a:lnTo>
                  <a:pt x="11623393" y="3701600"/>
                </a:lnTo>
                <a:lnTo>
                  <a:pt x="9157358" y="6164994"/>
                </a:lnTo>
                <a:lnTo>
                  <a:pt x="9229199" y="6169201"/>
                </a:lnTo>
                <a:lnTo>
                  <a:pt x="9246778" y="6169604"/>
                </a:lnTo>
                <a:lnTo>
                  <a:pt x="12044487" y="6171255"/>
                </a:lnTo>
                <a:lnTo>
                  <a:pt x="12085365" y="6167625"/>
                </a:lnTo>
                <a:lnTo>
                  <a:pt x="12120998" y="6156469"/>
                </a:lnTo>
                <a:lnTo>
                  <a:pt x="12153240" y="6137640"/>
                </a:lnTo>
                <a:lnTo>
                  <a:pt x="12183945" y="6110993"/>
                </a:lnTo>
                <a:lnTo>
                  <a:pt x="15546143" y="2748262"/>
                </a:lnTo>
                <a:lnTo>
                  <a:pt x="15566761" y="2730440"/>
                </a:lnTo>
                <a:lnTo>
                  <a:pt x="15590311" y="2713899"/>
                </a:lnTo>
                <a:lnTo>
                  <a:pt x="15616627" y="2696820"/>
                </a:lnTo>
                <a:lnTo>
                  <a:pt x="15645546" y="2677383"/>
                </a:lnTo>
                <a:lnTo>
                  <a:pt x="15617183" y="2654144"/>
                </a:lnTo>
                <a:lnTo>
                  <a:pt x="15594873" y="2636172"/>
                </a:lnTo>
                <a:lnTo>
                  <a:pt x="15577002" y="2621305"/>
                </a:lnTo>
                <a:lnTo>
                  <a:pt x="15561955" y="2607381"/>
                </a:lnTo>
                <a:lnTo>
                  <a:pt x="12954792" y="0"/>
                </a:lnTo>
                <a:close/>
              </a:path>
            </a:pathLst>
          </a:custGeom>
          <a:solidFill>
            <a:schemeClr val="accent5"/>
          </a:solidFill>
        </p:spPr>
        <p:txBody>
          <a:bodyPr wrap="square" lIns="0" tIns="0" rIns="0" bIns="0" rtlCol="0"/>
          <a:lstStyle/>
          <a:p>
            <a:endParaRPr sz="1029"/>
          </a:p>
        </p:txBody>
      </p:sp>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3433681"/>
            <a:ext cx="5627171" cy="607967"/>
          </a:xfrm>
        </p:spPr>
        <p:txBody>
          <a:bodyPr anchor="t" anchorCtr="0">
            <a:noAutofit/>
          </a:bodyPr>
          <a:lstStyle>
            <a:lvl1pPr algn="l">
              <a:lnSpc>
                <a:spcPct val="100000"/>
              </a:lnSpc>
              <a:defRPr sz="4000" cap="all" baseline="0">
                <a:solidFill>
                  <a:schemeClr val="bg1"/>
                </a:solidFill>
              </a:defRPr>
            </a:lvl1pPr>
          </a:lstStyle>
          <a:p>
            <a:r>
              <a:rPr lang="en-US" noProof="0"/>
              <a:t>Housekeeping</a:t>
            </a:r>
            <a:endParaRPr lang="en-GB" noProof="0"/>
          </a:p>
        </p:txBody>
      </p:sp>
      <p:pic>
        <p:nvPicPr>
          <p:cNvPr id="7" name="Graphic 31">
            <a:extLst>
              <a:ext uri="{FF2B5EF4-FFF2-40B4-BE49-F238E27FC236}">
                <a16:creationId xmlns:a16="http://schemas.microsoft.com/office/drawing/2014/main" id="{946BC297-6DCC-9247-92F8-7D44337135AE}"/>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6" name="Text Placeholder 6">
            <a:extLst>
              <a:ext uri="{FF2B5EF4-FFF2-40B4-BE49-F238E27FC236}">
                <a16:creationId xmlns:a16="http://schemas.microsoft.com/office/drawing/2014/main" id="{963AF44A-1995-DE4D-9A46-5A2394C80A9F}"/>
              </a:ext>
            </a:extLst>
          </p:cNvPr>
          <p:cNvSpPr>
            <a:spLocks noGrp="1"/>
          </p:cNvSpPr>
          <p:nvPr>
            <p:ph type="body" sz="quarter" idx="12" hasCustomPrompt="1"/>
          </p:nvPr>
        </p:nvSpPr>
        <p:spPr>
          <a:xfrm>
            <a:off x="384783" y="4333505"/>
            <a:ext cx="5627171" cy="1747940"/>
          </a:xfrm>
        </p:spPr>
        <p:txBody>
          <a:bodyPr/>
          <a:lstStyle>
            <a:lvl1pPr marL="342900" marR="0" indent="-342900" algn="l" defTabSz="914400" rtl="0" eaLnBrk="1" fontAlgn="auto" latinLnBrk="0" hangingPunct="1">
              <a:lnSpc>
                <a:spcPct val="100000"/>
              </a:lnSpc>
              <a:spcBef>
                <a:spcPts val="0"/>
              </a:spcBef>
              <a:spcAft>
                <a:spcPts val="600"/>
              </a:spcAft>
              <a:buClrTx/>
              <a:buSzPct val="115000"/>
              <a:buFont typeface="Arial" panose="020B0604020202020204" pitchFamily="34" charset="0"/>
              <a:buChar char="•"/>
              <a:tabLst/>
              <a:defRPr sz="2000" b="1" i="0" baseline="0">
                <a:solidFill>
                  <a:schemeClr val="bg1"/>
                </a:solidFill>
              </a:defRPr>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a:t>Edit text</a:t>
            </a:r>
          </a:p>
        </p:txBody>
      </p:sp>
    </p:spTree>
    <p:extLst>
      <p:ext uri="{BB962C8B-B14F-4D97-AF65-F5344CB8AC3E}">
        <p14:creationId xmlns:p14="http://schemas.microsoft.com/office/powerpoint/2010/main" val="265683593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preserve="1" userDrawn="1">
  <p:cSld name="Meet &amp; Greet 2">
    <p:bg>
      <p:bgPr>
        <a:solidFill>
          <a:srgbClr val="E8CC47"/>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225139" y="0"/>
            <a:ext cx="10972800" cy="6858000"/>
          </a:xfrm>
          <a:prstGeom prst="rect">
            <a:avLst/>
          </a:prstGeom>
        </p:spPr>
      </p:pic>
      <p:pic>
        <p:nvPicPr>
          <p:cNvPr id="16"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69739" y="377825"/>
            <a:ext cx="738525" cy="522000"/>
          </a:xfrm>
          <a:prstGeom prst="rect">
            <a:avLst/>
          </a:prstGeom>
        </p:spPr>
      </p:pic>
      <p:sp>
        <p:nvSpPr>
          <p:cNvPr id="17"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1706477"/>
            <a:ext cx="5627171" cy="808123"/>
          </a:xfrm>
        </p:spPr>
        <p:txBody>
          <a:bodyPr anchor="t" anchorCtr="0">
            <a:noAutofit/>
          </a:bodyPr>
          <a:lstStyle>
            <a:lvl1pPr algn="l">
              <a:lnSpc>
                <a:spcPts val="6000"/>
              </a:lnSpc>
              <a:defRPr sz="4000">
                <a:solidFill>
                  <a:srgbClr val="004050"/>
                </a:solidFill>
              </a:defRPr>
            </a:lvl1pPr>
          </a:lstStyle>
          <a:p>
            <a:r>
              <a:rPr lang="en-US" noProof="0"/>
              <a:t>Meet &amp; Greet</a:t>
            </a:r>
            <a:endParaRPr lang="en-GB" noProof="0"/>
          </a:p>
        </p:txBody>
      </p:sp>
      <p:sp>
        <p:nvSpPr>
          <p:cNvPr id="18" name="Text Placeholder 3"/>
          <p:cNvSpPr>
            <a:spLocks noGrp="1"/>
          </p:cNvSpPr>
          <p:nvPr>
            <p:ph type="body" sz="quarter" idx="10" hasCustomPrompt="1"/>
          </p:nvPr>
        </p:nvSpPr>
        <p:spPr>
          <a:xfrm>
            <a:off x="384785" y="2915404"/>
            <a:ext cx="4679121" cy="709613"/>
          </a:xfrm>
        </p:spPr>
        <p:txBody>
          <a:bodyPr/>
          <a:lstStyle>
            <a:lvl1pPr>
              <a:lnSpc>
                <a:spcPct val="100000"/>
              </a:lnSpc>
              <a:defRPr b="1" baseline="0"/>
            </a:lvl1pPr>
          </a:lstStyle>
          <a:p>
            <a:pPr lvl="0"/>
            <a:r>
              <a:rPr lang="en-US"/>
              <a:t>Click to edit instructions</a:t>
            </a:r>
          </a:p>
        </p:txBody>
      </p:sp>
    </p:spTree>
    <p:extLst>
      <p:ext uri="{BB962C8B-B14F-4D97-AF65-F5344CB8AC3E}">
        <p14:creationId xmlns:p14="http://schemas.microsoft.com/office/powerpoint/2010/main" val="2070334838"/>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preserve="1" userDrawn="1">
  <p:cSld name="1_Meet &amp; Greet 2">
    <p:bg>
      <p:bgPr>
        <a:solidFill>
          <a:srgbClr val="FF6124"/>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11E13B2-ED9C-2047-A96C-C77FAA90403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826000" y="-1"/>
            <a:ext cx="7366000" cy="6858001"/>
          </a:xfrm>
          <a:prstGeom prst="rect">
            <a:avLst/>
          </a:prstGeom>
        </p:spPr>
      </p:pic>
      <p:pic>
        <p:nvPicPr>
          <p:cNvPr id="16"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69739" y="377825"/>
            <a:ext cx="738525" cy="522000"/>
          </a:xfrm>
          <a:prstGeom prst="rect">
            <a:avLst/>
          </a:prstGeom>
        </p:spPr>
      </p:pic>
      <p:sp>
        <p:nvSpPr>
          <p:cNvPr id="17"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1706477"/>
            <a:ext cx="5627171" cy="808123"/>
          </a:xfrm>
        </p:spPr>
        <p:txBody>
          <a:bodyPr anchor="t" anchorCtr="0">
            <a:noAutofit/>
          </a:bodyPr>
          <a:lstStyle>
            <a:lvl1pPr algn="l">
              <a:lnSpc>
                <a:spcPts val="6000"/>
              </a:lnSpc>
              <a:defRPr sz="4000">
                <a:solidFill>
                  <a:srgbClr val="004050"/>
                </a:solidFill>
              </a:defRPr>
            </a:lvl1pPr>
          </a:lstStyle>
          <a:p>
            <a:r>
              <a:rPr lang="en-US" noProof="0"/>
              <a:t>Meet &amp; Greet</a:t>
            </a:r>
            <a:endParaRPr lang="en-GB" noProof="0"/>
          </a:p>
        </p:txBody>
      </p:sp>
      <p:sp>
        <p:nvSpPr>
          <p:cNvPr id="18" name="Text Placeholder 3"/>
          <p:cNvSpPr>
            <a:spLocks noGrp="1"/>
          </p:cNvSpPr>
          <p:nvPr>
            <p:ph type="body" sz="quarter" idx="10" hasCustomPrompt="1"/>
          </p:nvPr>
        </p:nvSpPr>
        <p:spPr>
          <a:xfrm>
            <a:off x="384785" y="2915404"/>
            <a:ext cx="4679121" cy="709613"/>
          </a:xfrm>
        </p:spPr>
        <p:txBody>
          <a:bodyPr/>
          <a:lstStyle>
            <a:lvl1pPr>
              <a:lnSpc>
                <a:spcPct val="100000"/>
              </a:lnSpc>
              <a:defRPr b="1" baseline="0"/>
            </a:lvl1pPr>
          </a:lstStyle>
          <a:p>
            <a:pPr lvl="0"/>
            <a:r>
              <a:rPr lang="en-US"/>
              <a:t>Click to edit instructions</a:t>
            </a:r>
          </a:p>
        </p:txBody>
      </p:sp>
    </p:spTree>
    <p:extLst>
      <p:ext uri="{BB962C8B-B14F-4D97-AF65-F5344CB8AC3E}">
        <p14:creationId xmlns:p14="http://schemas.microsoft.com/office/powerpoint/2010/main" val="4090014826"/>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preserve="1" userDrawn="1">
  <p:cSld name="Section Divider_01">
    <p:bg>
      <p:bgPr>
        <a:solidFill>
          <a:schemeClr val="accent5"/>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51C13B23-0164-1C4E-9E7A-3F1ECA7824F7}"/>
              </a:ext>
            </a:extLst>
          </p:cNvPr>
          <p:cNvGrpSpPr/>
          <p:nvPr userDrawn="1"/>
        </p:nvGrpSpPr>
        <p:grpSpPr>
          <a:xfrm>
            <a:off x="3297653" y="2366579"/>
            <a:ext cx="7767721" cy="4491421"/>
            <a:chOff x="7799133" y="1870745"/>
            <a:chExt cx="1010349" cy="584292"/>
          </a:xfrm>
          <a:solidFill>
            <a:schemeClr val="accent6"/>
          </a:solidFill>
        </p:grpSpPr>
        <p:sp>
          <p:nvSpPr>
            <p:cNvPr id="10" name="Freeform 9">
              <a:extLst>
                <a:ext uri="{FF2B5EF4-FFF2-40B4-BE49-F238E27FC236}">
                  <a16:creationId xmlns:a16="http://schemas.microsoft.com/office/drawing/2014/main" id="{2F450B4C-241D-A544-BBEF-175E01D6A139}"/>
                </a:ext>
              </a:extLst>
            </p:cNvPr>
            <p:cNvSpPr/>
            <p:nvPr/>
          </p:nvSpPr>
          <p:spPr>
            <a:xfrm>
              <a:off x="7799260" y="1870745"/>
              <a:ext cx="749300" cy="247650"/>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9300" h="247650">
                  <a:moveTo>
                    <a:pt x="749871" y="248186"/>
                  </a:moveTo>
                  <a:lnTo>
                    <a:pt x="0" y="248186"/>
                  </a:lnTo>
                  <a:lnTo>
                    <a:pt x="0" y="192497"/>
                  </a:lnTo>
                  <a:lnTo>
                    <a:pt x="603885" y="192497"/>
                  </a:lnTo>
                  <a:cubicBezTo>
                    <a:pt x="546036" y="134140"/>
                    <a:pt x="492760" y="74768"/>
                    <a:pt x="457200" y="219"/>
                  </a:cubicBezTo>
                  <a:cubicBezTo>
                    <a:pt x="477583" y="219"/>
                    <a:pt x="496443" y="854"/>
                    <a:pt x="515239" y="219"/>
                  </a:cubicBezTo>
                  <a:cubicBezTo>
                    <a:pt x="524031" y="-1141"/>
                    <a:pt x="532543" y="3956"/>
                    <a:pt x="535495" y="12347"/>
                  </a:cubicBezTo>
                  <a:cubicBezTo>
                    <a:pt x="553057" y="45816"/>
                    <a:pt x="574730" y="76961"/>
                    <a:pt x="600011" y="105057"/>
                  </a:cubicBezTo>
                  <a:cubicBezTo>
                    <a:pt x="643639" y="155126"/>
                    <a:pt x="691855" y="201004"/>
                    <a:pt x="744030" y="242090"/>
                  </a:cubicBezTo>
                  <a:cubicBezTo>
                    <a:pt x="745808" y="243551"/>
                    <a:pt x="747585" y="245011"/>
                    <a:pt x="749236" y="246535"/>
                  </a:cubicBezTo>
                  <a:cubicBezTo>
                    <a:pt x="749554" y="246599"/>
                    <a:pt x="749554" y="247170"/>
                    <a:pt x="749871" y="248186"/>
                  </a:cubicBezTo>
                  <a:close/>
                </a:path>
              </a:pathLst>
            </a:custGeom>
            <a:grpFill/>
            <a:ln w="6350" cap="flat">
              <a:noFill/>
              <a:prstDash val="solid"/>
              <a:miter/>
            </a:ln>
          </p:spPr>
          <p:txBody>
            <a:bodyPr rtlCol="0" anchor="ctr"/>
            <a:lstStyle/>
            <a:p>
              <a:endParaRPr lang="en-GB" sz="1351"/>
            </a:p>
          </p:txBody>
        </p:sp>
        <p:sp>
          <p:nvSpPr>
            <p:cNvPr id="11" name="Freeform 10">
              <a:extLst>
                <a:ext uri="{FF2B5EF4-FFF2-40B4-BE49-F238E27FC236}">
                  <a16:creationId xmlns:a16="http://schemas.microsoft.com/office/drawing/2014/main" id="{9B9C1B07-7BAD-DD4F-97E1-2FD89B2D1C40}"/>
                </a:ext>
              </a:extLst>
            </p:cNvPr>
            <p:cNvSpPr/>
            <p:nvPr/>
          </p:nvSpPr>
          <p:spPr>
            <a:xfrm>
              <a:off x="7799133" y="2208657"/>
              <a:ext cx="749300" cy="241300"/>
            </a:xfrm>
            <a:custGeom>
              <a:avLst/>
              <a:gdLst>
                <a:gd name="connsiteX0" fmla="*/ 601091 w 749300"/>
                <a:gd name="connsiteY0" fmla="*/ 55689 h 241300"/>
                <a:gd name="connsiteX1" fmla="*/ 0 w 749300"/>
                <a:gd name="connsiteY1" fmla="*/ 55689 h 241300"/>
                <a:gd name="connsiteX2" fmla="*/ 0 w 749300"/>
                <a:gd name="connsiteY2" fmla="*/ 0 h 241300"/>
                <a:gd name="connsiteX3" fmla="*/ 751269 w 749300"/>
                <a:gd name="connsiteY3" fmla="*/ 0 h 241300"/>
                <a:gd name="connsiteX4" fmla="*/ 720598 w 749300"/>
                <a:gd name="connsiteY4" fmla="*/ 25845 h 241300"/>
                <a:gd name="connsiteX5" fmla="*/ 586550 w 749300"/>
                <a:gd name="connsiteY5" fmla="*/ 159893 h 241300"/>
                <a:gd name="connsiteX6" fmla="*/ 531813 w 749300"/>
                <a:gd name="connsiteY6" fmla="*/ 241871 h 241300"/>
                <a:gd name="connsiteX7" fmla="*/ 524701 w 749300"/>
                <a:gd name="connsiteY7" fmla="*/ 246824 h 241300"/>
                <a:gd name="connsiteX8" fmla="*/ 461835 w 749300"/>
                <a:gd name="connsiteY8" fmla="*/ 246824 h 241300"/>
                <a:gd name="connsiteX9" fmla="*/ 458216 w 749300"/>
                <a:gd name="connsiteY9" fmla="*/ 246317 h 241300"/>
                <a:gd name="connsiteX10" fmla="*/ 522478 w 749300"/>
                <a:gd name="connsiteY10" fmla="*/ 144717 h 241300"/>
                <a:gd name="connsiteX11" fmla="*/ 601091 w 749300"/>
                <a:gd name="connsiteY11" fmla="*/ 55689 h 241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9300" h="241300">
                  <a:moveTo>
                    <a:pt x="601091" y="55689"/>
                  </a:moveTo>
                  <a:lnTo>
                    <a:pt x="0" y="55689"/>
                  </a:lnTo>
                  <a:lnTo>
                    <a:pt x="0" y="0"/>
                  </a:lnTo>
                  <a:lnTo>
                    <a:pt x="751269" y="0"/>
                  </a:lnTo>
                  <a:cubicBezTo>
                    <a:pt x="740220" y="9335"/>
                    <a:pt x="730377" y="17526"/>
                    <a:pt x="720598" y="25845"/>
                  </a:cubicBezTo>
                  <a:cubicBezTo>
                    <a:pt x="672008" y="66441"/>
                    <a:pt x="627146" y="111303"/>
                    <a:pt x="586550" y="159893"/>
                  </a:cubicBezTo>
                  <a:cubicBezTo>
                    <a:pt x="565442" y="185196"/>
                    <a:pt x="547093" y="212678"/>
                    <a:pt x="531813" y="241871"/>
                  </a:cubicBezTo>
                  <a:cubicBezTo>
                    <a:pt x="530328" y="244527"/>
                    <a:pt x="527706" y="246353"/>
                    <a:pt x="524701" y="246824"/>
                  </a:cubicBezTo>
                  <a:cubicBezTo>
                    <a:pt x="503746" y="247205"/>
                    <a:pt x="482791" y="246824"/>
                    <a:pt x="461835" y="246824"/>
                  </a:cubicBezTo>
                  <a:cubicBezTo>
                    <a:pt x="460621" y="246721"/>
                    <a:pt x="459412" y="246551"/>
                    <a:pt x="458216" y="246317"/>
                  </a:cubicBezTo>
                  <a:cubicBezTo>
                    <a:pt x="475005" y="209733"/>
                    <a:pt x="496619" y="175563"/>
                    <a:pt x="522478" y="144717"/>
                  </a:cubicBezTo>
                  <a:cubicBezTo>
                    <a:pt x="547751" y="114554"/>
                    <a:pt x="574802" y="85471"/>
                    <a:pt x="601091" y="55689"/>
                  </a:cubicBezTo>
                  <a:close/>
                </a:path>
              </a:pathLst>
            </a:custGeom>
            <a:grpFill/>
            <a:ln w="6350" cap="flat">
              <a:noFill/>
              <a:prstDash val="solid"/>
              <a:miter/>
            </a:ln>
          </p:spPr>
          <p:txBody>
            <a:bodyPr rtlCol="0" anchor="ctr"/>
            <a:lstStyle/>
            <a:p>
              <a:endParaRPr lang="en-GB" sz="1351"/>
            </a:p>
          </p:txBody>
        </p:sp>
        <p:sp>
          <p:nvSpPr>
            <p:cNvPr id="13" name="Freeform 12">
              <a:extLst>
                <a:ext uri="{FF2B5EF4-FFF2-40B4-BE49-F238E27FC236}">
                  <a16:creationId xmlns:a16="http://schemas.microsoft.com/office/drawing/2014/main" id="{17BA7C41-EA1C-2F4D-90C7-EC472AB85B8A}"/>
                </a:ext>
              </a:extLst>
            </p:cNvPr>
            <p:cNvSpPr/>
            <p:nvPr/>
          </p:nvSpPr>
          <p:spPr>
            <a:xfrm>
              <a:off x="8428482" y="1870837"/>
              <a:ext cx="381000" cy="584200"/>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sz="1351"/>
            </a:p>
          </p:txBody>
        </p:sp>
      </p:grpSp>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1169541"/>
            <a:ext cx="5627171" cy="2277604"/>
          </a:xfrm>
        </p:spPr>
        <p:txBody>
          <a:bodyPr anchor="b" anchorCtr="0">
            <a:noAutofit/>
          </a:bodyPr>
          <a:lstStyle>
            <a:lvl1pPr algn="l">
              <a:lnSpc>
                <a:spcPct val="100000"/>
              </a:lnSpc>
              <a:defRPr sz="4000">
                <a:solidFill>
                  <a:schemeClr val="bg1"/>
                </a:solidFill>
              </a:defRPr>
            </a:lvl1pPr>
          </a:lstStyle>
          <a:p>
            <a:r>
              <a:rPr lang="en-US" noProof="0"/>
              <a:t>CLICK TO EDIT TITLE</a:t>
            </a:r>
            <a:endParaRPr lang="en-GB" noProof="0"/>
          </a:p>
        </p:txBody>
      </p:sp>
      <p:sp>
        <p:nvSpPr>
          <p:cNvPr id="2" name="Rectangle 1"/>
          <p:cNvSpPr/>
          <p:nvPr userDrawn="1"/>
        </p:nvSpPr>
        <p:spPr>
          <a:xfrm>
            <a:off x="0" y="3843795"/>
            <a:ext cx="8229600" cy="432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14" name="Rectangle 13"/>
          <p:cNvSpPr/>
          <p:nvPr userDrawn="1"/>
        </p:nvSpPr>
        <p:spPr>
          <a:xfrm>
            <a:off x="-10131" y="4967139"/>
            <a:ext cx="8239732" cy="432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pic>
        <p:nvPicPr>
          <p:cNvPr id="15"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2042583946"/>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preserve="1" userDrawn="1">
  <p:cSld name="Section Divider_02">
    <p:bg>
      <p:bgPr>
        <a:solidFill>
          <a:schemeClr val="accent5"/>
        </a:solidFill>
        <a:effectLst/>
      </p:bgPr>
    </p:bg>
    <p:spTree>
      <p:nvGrpSpPr>
        <p:cNvPr id="1" name=""/>
        <p:cNvGrpSpPr/>
        <p:nvPr/>
      </p:nvGrpSpPr>
      <p:grpSpPr>
        <a:xfrm>
          <a:off x="0" y="0"/>
          <a:ext cx="0" cy="0"/>
          <a:chOff x="0" y="0"/>
          <a:chExt cx="0" cy="0"/>
        </a:xfrm>
      </p:grpSpPr>
      <p:sp>
        <p:nvSpPr>
          <p:cNvPr id="11" name="Freeform 10">
            <a:extLst>
              <a:ext uri="{FF2B5EF4-FFF2-40B4-BE49-F238E27FC236}">
                <a16:creationId xmlns:a16="http://schemas.microsoft.com/office/drawing/2014/main" id="{61FA821A-0A50-424D-A225-45CEE1614094}"/>
              </a:ext>
            </a:extLst>
          </p:cNvPr>
          <p:cNvSpPr/>
          <p:nvPr userDrawn="1"/>
        </p:nvSpPr>
        <p:spPr>
          <a:xfrm>
            <a:off x="-476898" y="-23149"/>
            <a:ext cx="10532124" cy="4160144"/>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accent6"/>
          </a:solidFill>
          <a:ln w="6350" cap="flat">
            <a:noFill/>
            <a:prstDash val="solid"/>
            <a:miter/>
          </a:ln>
        </p:spPr>
        <p:txBody>
          <a:bodyPr rtlCol="0" anchor="ctr"/>
          <a:lstStyle/>
          <a:p>
            <a:endParaRPr lang="en-GB" sz="1351"/>
          </a:p>
        </p:txBody>
      </p:sp>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2991775"/>
            <a:ext cx="5627171" cy="1996915"/>
          </a:xfrm>
        </p:spPr>
        <p:txBody>
          <a:bodyPr anchor="t" anchorCtr="0">
            <a:noAutofit/>
          </a:bodyPr>
          <a:lstStyle>
            <a:lvl1pPr algn="l">
              <a:lnSpc>
                <a:spcPts val="6000"/>
              </a:lnSpc>
              <a:defRPr sz="4000" cap="all" baseline="0">
                <a:solidFill>
                  <a:schemeClr val="bg1"/>
                </a:solidFill>
              </a:defRPr>
            </a:lvl1pPr>
          </a:lstStyle>
          <a:p>
            <a:r>
              <a:rPr lang="en-US" noProof="0"/>
              <a:t>CLICK TO EDIT TITLE</a:t>
            </a:r>
            <a:endParaRPr lang="en-GB" noProof="0"/>
          </a:p>
        </p:txBody>
      </p:sp>
      <p:pic>
        <p:nvPicPr>
          <p:cNvPr id="9"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61885061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preserve="1" userDrawn="1">
  <p:cSld name="Section Divider_03">
    <p:bg>
      <p:bgPr>
        <a:solidFill>
          <a:schemeClr val="accent5"/>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2334828"/>
            <a:ext cx="5627171" cy="1828801"/>
          </a:xfrm>
        </p:spPr>
        <p:txBody>
          <a:bodyPr anchor="b" anchorCtr="0">
            <a:noAutofit/>
          </a:bodyPr>
          <a:lstStyle>
            <a:lvl1pPr algn="l">
              <a:lnSpc>
                <a:spcPts val="6000"/>
              </a:lnSpc>
              <a:defRPr sz="4000" cap="all" baseline="0">
                <a:solidFill>
                  <a:schemeClr val="bg1"/>
                </a:solidFill>
              </a:defRPr>
            </a:lvl1pPr>
          </a:lstStyle>
          <a:p>
            <a:r>
              <a:rPr lang="en-US" noProof="0"/>
              <a:t>CLICK TO EDIT TITLE</a:t>
            </a:r>
            <a:endParaRPr lang="en-GB" noProof="0"/>
          </a:p>
        </p:txBody>
      </p:sp>
      <p:grpSp>
        <p:nvGrpSpPr>
          <p:cNvPr id="19" name="Group 18">
            <a:extLst>
              <a:ext uri="{FF2B5EF4-FFF2-40B4-BE49-F238E27FC236}">
                <a16:creationId xmlns:a16="http://schemas.microsoft.com/office/drawing/2014/main" id="{0620F3F7-97AF-B146-9607-EBE029AF2969}"/>
              </a:ext>
            </a:extLst>
          </p:cNvPr>
          <p:cNvGrpSpPr/>
          <p:nvPr userDrawn="1"/>
        </p:nvGrpSpPr>
        <p:grpSpPr>
          <a:xfrm>
            <a:off x="-15598" y="2769835"/>
            <a:ext cx="9506731" cy="4129712"/>
            <a:chOff x="1797250" y="3059102"/>
            <a:chExt cx="1632958" cy="495300"/>
          </a:xfrm>
          <a:solidFill>
            <a:schemeClr val="accent6"/>
          </a:solidFill>
        </p:grpSpPr>
        <p:sp>
          <p:nvSpPr>
            <p:cNvPr id="20" name="Freeform 19">
              <a:extLst>
                <a:ext uri="{FF2B5EF4-FFF2-40B4-BE49-F238E27FC236}">
                  <a16:creationId xmlns:a16="http://schemas.microsoft.com/office/drawing/2014/main" id="{CA21023A-474B-0144-A46E-6891F7EACBA3}"/>
                </a:ext>
              </a:extLst>
            </p:cNvPr>
            <p:cNvSpPr/>
            <p:nvPr/>
          </p:nvSpPr>
          <p:spPr>
            <a:xfrm>
              <a:off x="3074608" y="3059102"/>
              <a:ext cx="355600" cy="495300"/>
            </a:xfrm>
            <a:custGeom>
              <a:avLst/>
              <a:gdLst>
                <a:gd name="connsiteX0" fmla="*/ 0 w 355600"/>
                <a:gd name="connsiteY0" fmla="*/ 137 h 495300"/>
                <a:gd name="connsiteX1" fmla="*/ 125667 w 355600"/>
                <a:gd name="connsiteY1" fmla="*/ 211148 h 495300"/>
                <a:gd name="connsiteX2" fmla="*/ 0 w 355600"/>
                <a:gd name="connsiteY2" fmla="*/ 211148 h 495300"/>
                <a:gd name="connsiteX3" fmla="*/ 0 w 355600"/>
                <a:gd name="connsiteY3" fmla="*/ 287792 h 495300"/>
                <a:gd name="connsiteX4" fmla="*/ 125730 w 355600"/>
                <a:gd name="connsiteY4" fmla="*/ 287792 h 495300"/>
                <a:gd name="connsiteX5" fmla="*/ 317 w 355600"/>
                <a:gd name="connsiteY5" fmla="*/ 498358 h 495300"/>
                <a:gd name="connsiteX6" fmla="*/ 49022 w 355600"/>
                <a:gd name="connsiteY6" fmla="*/ 498358 h 495300"/>
                <a:gd name="connsiteX7" fmla="*/ 59627 w 355600"/>
                <a:gd name="connsiteY7" fmla="*/ 492961 h 495300"/>
                <a:gd name="connsiteX8" fmla="*/ 284036 w 355600"/>
                <a:gd name="connsiteY8" fmla="*/ 300746 h 495300"/>
                <a:gd name="connsiteX9" fmla="*/ 350583 w 355600"/>
                <a:gd name="connsiteY9" fmla="*/ 271727 h 495300"/>
                <a:gd name="connsiteX10" fmla="*/ 359410 w 355600"/>
                <a:gd name="connsiteY10" fmla="*/ 259027 h 495300"/>
                <a:gd name="connsiteX11" fmla="*/ 359410 w 355600"/>
                <a:gd name="connsiteY11" fmla="*/ 236040 h 495300"/>
                <a:gd name="connsiteX12" fmla="*/ 353886 w 355600"/>
                <a:gd name="connsiteY12" fmla="*/ 227658 h 495300"/>
                <a:gd name="connsiteX13" fmla="*/ 310007 w 355600"/>
                <a:gd name="connsiteY13" fmla="*/ 209624 h 495300"/>
                <a:gd name="connsiteX14" fmla="*/ 167005 w 355600"/>
                <a:gd name="connsiteY14" fmla="*/ 122248 h 495300"/>
                <a:gd name="connsiteX15" fmla="*/ 59055 w 355600"/>
                <a:gd name="connsiteY15" fmla="*/ 5027 h 495300"/>
                <a:gd name="connsiteX16" fmla="*/ 52705 w 355600"/>
                <a:gd name="connsiteY16" fmla="*/ 264 h 495300"/>
                <a:gd name="connsiteX17" fmla="*/ 0 w 355600"/>
                <a:gd name="connsiteY17" fmla="*/ 137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5600" h="495300">
                  <a:moveTo>
                    <a:pt x="0" y="137"/>
                  </a:moveTo>
                  <a:cubicBezTo>
                    <a:pt x="26861" y="79512"/>
                    <a:pt x="69850" y="147648"/>
                    <a:pt x="125667" y="211148"/>
                  </a:cubicBezTo>
                  <a:lnTo>
                    <a:pt x="0" y="211148"/>
                  </a:lnTo>
                  <a:lnTo>
                    <a:pt x="0" y="287792"/>
                  </a:lnTo>
                  <a:lnTo>
                    <a:pt x="125730" y="287792"/>
                  </a:lnTo>
                  <a:cubicBezTo>
                    <a:pt x="70295" y="350784"/>
                    <a:pt x="27051" y="419110"/>
                    <a:pt x="317" y="498358"/>
                  </a:cubicBezTo>
                  <a:cubicBezTo>
                    <a:pt x="17463" y="498358"/>
                    <a:pt x="33274" y="498358"/>
                    <a:pt x="49022" y="498358"/>
                  </a:cubicBezTo>
                  <a:cubicBezTo>
                    <a:pt x="53300" y="498747"/>
                    <a:pt x="57423" y="496649"/>
                    <a:pt x="59627" y="492961"/>
                  </a:cubicBezTo>
                  <a:cubicBezTo>
                    <a:pt x="116948" y="410922"/>
                    <a:pt x="194164" y="344783"/>
                    <a:pt x="284036" y="300746"/>
                  </a:cubicBezTo>
                  <a:cubicBezTo>
                    <a:pt x="305626" y="289951"/>
                    <a:pt x="328486" y="280998"/>
                    <a:pt x="350583" y="271727"/>
                  </a:cubicBezTo>
                  <a:cubicBezTo>
                    <a:pt x="356933" y="269187"/>
                    <a:pt x="360236" y="266647"/>
                    <a:pt x="359410" y="259027"/>
                  </a:cubicBezTo>
                  <a:cubicBezTo>
                    <a:pt x="358838" y="251375"/>
                    <a:pt x="358838" y="243691"/>
                    <a:pt x="359410" y="236040"/>
                  </a:cubicBezTo>
                  <a:cubicBezTo>
                    <a:pt x="360020" y="232236"/>
                    <a:pt x="357622" y="228597"/>
                    <a:pt x="353886" y="227658"/>
                  </a:cubicBezTo>
                  <a:cubicBezTo>
                    <a:pt x="339154" y="221943"/>
                    <a:pt x="324485" y="216037"/>
                    <a:pt x="310007" y="209624"/>
                  </a:cubicBezTo>
                  <a:cubicBezTo>
                    <a:pt x="258591" y="187132"/>
                    <a:pt x="210481" y="157736"/>
                    <a:pt x="167005" y="122248"/>
                  </a:cubicBezTo>
                  <a:cubicBezTo>
                    <a:pt x="125940" y="88179"/>
                    <a:pt x="89633" y="48753"/>
                    <a:pt x="59055" y="5027"/>
                  </a:cubicBezTo>
                  <a:cubicBezTo>
                    <a:pt x="57595" y="2995"/>
                    <a:pt x="54991" y="264"/>
                    <a:pt x="52705" y="264"/>
                  </a:cubicBezTo>
                  <a:cubicBezTo>
                    <a:pt x="35623" y="-244"/>
                    <a:pt x="18542" y="137"/>
                    <a:pt x="0" y="137"/>
                  </a:cubicBezTo>
                  <a:close/>
                </a:path>
              </a:pathLst>
            </a:custGeom>
            <a:grpFill/>
            <a:ln w="6350" cap="flat">
              <a:noFill/>
              <a:prstDash val="solid"/>
              <a:miter/>
            </a:ln>
          </p:spPr>
          <p:txBody>
            <a:bodyPr rtlCol="0" anchor="ctr"/>
            <a:lstStyle/>
            <a:p>
              <a:endParaRPr lang="en-GB" sz="1351"/>
            </a:p>
          </p:txBody>
        </p:sp>
        <p:sp>
          <p:nvSpPr>
            <p:cNvPr id="21" name="Freeform 20">
              <a:extLst>
                <a:ext uri="{FF2B5EF4-FFF2-40B4-BE49-F238E27FC236}">
                  <a16:creationId xmlns:a16="http://schemas.microsoft.com/office/drawing/2014/main" id="{11125A82-9F1E-D544-A9D5-8EBBE0CE98CB}"/>
                </a:ext>
              </a:extLst>
            </p:cNvPr>
            <p:cNvSpPr/>
            <p:nvPr/>
          </p:nvSpPr>
          <p:spPr>
            <a:xfrm>
              <a:off x="2857184"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2" name="Freeform 21">
              <a:extLst>
                <a:ext uri="{FF2B5EF4-FFF2-40B4-BE49-F238E27FC236}">
                  <a16:creationId xmlns:a16="http://schemas.microsoft.com/office/drawing/2014/main" id="{61FA2485-BE37-EB43-82FC-44BC6A521F28}"/>
                </a:ext>
              </a:extLst>
            </p:cNvPr>
            <p:cNvSpPr/>
            <p:nvPr/>
          </p:nvSpPr>
          <p:spPr>
            <a:xfrm>
              <a:off x="2639443"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3" name="Freeform 22">
              <a:extLst>
                <a:ext uri="{FF2B5EF4-FFF2-40B4-BE49-F238E27FC236}">
                  <a16:creationId xmlns:a16="http://schemas.microsoft.com/office/drawing/2014/main" id="{1ABBAC25-9CFA-644F-9F7A-84C5F5E0F15B}"/>
                </a:ext>
              </a:extLst>
            </p:cNvPr>
            <p:cNvSpPr/>
            <p:nvPr/>
          </p:nvSpPr>
          <p:spPr>
            <a:xfrm>
              <a:off x="2423289"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4" name="Freeform 23">
              <a:extLst>
                <a:ext uri="{FF2B5EF4-FFF2-40B4-BE49-F238E27FC236}">
                  <a16:creationId xmlns:a16="http://schemas.microsoft.com/office/drawing/2014/main" id="{1ABBAC25-9CFA-644F-9F7A-84C5F5E0F15B}"/>
                </a:ext>
              </a:extLst>
            </p:cNvPr>
            <p:cNvSpPr/>
            <p:nvPr userDrawn="1"/>
          </p:nvSpPr>
          <p:spPr>
            <a:xfrm>
              <a:off x="2214610" y="3272845"/>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5" name="Freeform 24">
              <a:extLst>
                <a:ext uri="{FF2B5EF4-FFF2-40B4-BE49-F238E27FC236}">
                  <a16:creationId xmlns:a16="http://schemas.microsoft.com/office/drawing/2014/main" id="{1ABBAC25-9CFA-644F-9F7A-84C5F5E0F15B}"/>
                </a:ext>
              </a:extLst>
            </p:cNvPr>
            <p:cNvSpPr/>
            <p:nvPr userDrawn="1"/>
          </p:nvSpPr>
          <p:spPr>
            <a:xfrm>
              <a:off x="2005930" y="3275186"/>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6" name="Freeform 25">
              <a:extLst>
                <a:ext uri="{FF2B5EF4-FFF2-40B4-BE49-F238E27FC236}">
                  <a16:creationId xmlns:a16="http://schemas.microsoft.com/office/drawing/2014/main" id="{1ABBAC25-9CFA-644F-9F7A-84C5F5E0F15B}"/>
                </a:ext>
              </a:extLst>
            </p:cNvPr>
            <p:cNvSpPr/>
            <p:nvPr userDrawn="1"/>
          </p:nvSpPr>
          <p:spPr>
            <a:xfrm>
              <a:off x="1797250" y="3277527"/>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grpSp>
      <p:pic>
        <p:nvPicPr>
          <p:cNvPr id="15"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110067858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preserve="1" userDrawn="1">
  <p:cSld name="Section Divider_04">
    <p:bg>
      <p:bgPr>
        <a:solidFill>
          <a:schemeClr val="accent6"/>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4" y="2683934"/>
            <a:ext cx="5619141" cy="1905823"/>
          </a:xfrm>
        </p:spPr>
        <p:txBody>
          <a:bodyPr anchor="t" anchorCtr="0">
            <a:noAutofit/>
          </a:bodyPr>
          <a:lstStyle>
            <a:lvl1pPr algn="l">
              <a:lnSpc>
                <a:spcPts val="6000"/>
              </a:lnSpc>
              <a:defRPr sz="4000" cap="all" baseline="0">
                <a:solidFill>
                  <a:schemeClr val="bg1"/>
                </a:solidFill>
              </a:defRPr>
            </a:lvl1pPr>
          </a:lstStyle>
          <a:p>
            <a:r>
              <a:rPr lang="en-US" noProof="0"/>
              <a:t>CLICK TO EDIT TITLE</a:t>
            </a:r>
            <a:endParaRPr lang="en-GB" noProof="0"/>
          </a:p>
        </p:txBody>
      </p:sp>
      <p:sp>
        <p:nvSpPr>
          <p:cNvPr id="13" name="Freeform 12">
            <a:extLst>
              <a:ext uri="{FF2B5EF4-FFF2-40B4-BE49-F238E27FC236}">
                <a16:creationId xmlns:a16="http://schemas.microsoft.com/office/drawing/2014/main" id="{5D4E77AD-4E3B-4C4C-B2E4-D1513A99EF68}"/>
              </a:ext>
            </a:extLst>
          </p:cNvPr>
          <p:cNvSpPr/>
          <p:nvPr userDrawn="1"/>
        </p:nvSpPr>
        <p:spPr>
          <a:xfrm>
            <a:off x="3892133" y="1"/>
            <a:ext cx="6522287" cy="3665940"/>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accent5"/>
          </a:solidFill>
          <a:ln w="6350" cap="flat">
            <a:noFill/>
            <a:prstDash val="solid"/>
            <a:miter/>
          </a:ln>
        </p:spPr>
        <p:txBody>
          <a:bodyPr rtlCol="0" anchor="ctr"/>
          <a:lstStyle/>
          <a:p>
            <a:endParaRPr lang="en-GB" sz="1351"/>
          </a:p>
        </p:txBody>
      </p:sp>
      <p:sp>
        <p:nvSpPr>
          <p:cNvPr id="2" name="Rectangle 1"/>
          <p:cNvSpPr/>
          <p:nvPr userDrawn="1"/>
        </p:nvSpPr>
        <p:spPr>
          <a:xfrm>
            <a:off x="2" y="1562471"/>
            <a:ext cx="8120063" cy="5796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391451105"/>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image" Target="../media/image1.png"/><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59.xml"/><Relationship Id="rId18" Type="http://schemas.openxmlformats.org/officeDocument/2006/relationships/slideLayout" Target="../slideLayouts/slideLayout64.xml"/><Relationship Id="rId26" Type="http://schemas.openxmlformats.org/officeDocument/2006/relationships/slideLayout" Target="../slideLayouts/slideLayout72.xml"/><Relationship Id="rId39" Type="http://schemas.openxmlformats.org/officeDocument/2006/relationships/slideLayout" Target="../slideLayouts/slideLayout85.xml"/><Relationship Id="rId21" Type="http://schemas.openxmlformats.org/officeDocument/2006/relationships/slideLayout" Target="../slideLayouts/slideLayout67.xml"/><Relationship Id="rId34" Type="http://schemas.openxmlformats.org/officeDocument/2006/relationships/slideLayout" Target="../slideLayouts/slideLayout80.xml"/><Relationship Id="rId42" Type="http://schemas.openxmlformats.org/officeDocument/2006/relationships/theme" Target="../theme/theme2.xml"/><Relationship Id="rId7" Type="http://schemas.openxmlformats.org/officeDocument/2006/relationships/slideLayout" Target="../slideLayouts/slideLayout53.xml"/><Relationship Id="rId2" Type="http://schemas.openxmlformats.org/officeDocument/2006/relationships/slideLayout" Target="../slideLayouts/slideLayout48.xml"/><Relationship Id="rId16" Type="http://schemas.openxmlformats.org/officeDocument/2006/relationships/slideLayout" Target="../slideLayouts/slideLayout62.xml"/><Relationship Id="rId20" Type="http://schemas.openxmlformats.org/officeDocument/2006/relationships/slideLayout" Target="../slideLayouts/slideLayout66.xml"/><Relationship Id="rId29" Type="http://schemas.openxmlformats.org/officeDocument/2006/relationships/slideLayout" Target="../slideLayouts/slideLayout75.xml"/><Relationship Id="rId41" Type="http://schemas.openxmlformats.org/officeDocument/2006/relationships/slideLayout" Target="../slideLayouts/slideLayout87.xml"/><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slideLayout" Target="../slideLayouts/slideLayout57.xml"/><Relationship Id="rId24" Type="http://schemas.openxmlformats.org/officeDocument/2006/relationships/slideLayout" Target="../slideLayouts/slideLayout70.xml"/><Relationship Id="rId32" Type="http://schemas.openxmlformats.org/officeDocument/2006/relationships/slideLayout" Target="../slideLayouts/slideLayout78.xml"/><Relationship Id="rId37" Type="http://schemas.openxmlformats.org/officeDocument/2006/relationships/slideLayout" Target="../slideLayouts/slideLayout83.xml"/><Relationship Id="rId40" Type="http://schemas.openxmlformats.org/officeDocument/2006/relationships/slideLayout" Target="../slideLayouts/slideLayout86.xml"/><Relationship Id="rId5" Type="http://schemas.openxmlformats.org/officeDocument/2006/relationships/slideLayout" Target="../slideLayouts/slideLayout51.xml"/><Relationship Id="rId15" Type="http://schemas.openxmlformats.org/officeDocument/2006/relationships/slideLayout" Target="../slideLayouts/slideLayout61.xml"/><Relationship Id="rId23" Type="http://schemas.openxmlformats.org/officeDocument/2006/relationships/slideLayout" Target="../slideLayouts/slideLayout69.xml"/><Relationship Id="rId28" Type="http://schemas.openxmlformats.org/officeDocument/2006/relationships/slideLayout" Target="../slideLayouts/slideLayout74.xml"/><Relationship Id="rId36" Type="http://schemas.openxmlformats.org/officeDocument/2006/relationships/slideLayout" Target="../slideLayouts/slideLayout82.xml"/><Relationship Id="rId10" Type="http://schemas.openxmlformats.org/officeDocument/2006/relationships/slideLayout" Target="../slideLayouts/slideLayout56.xml"/><Relationship Id="rId19" Type="http://schemas.openxmlformats.org/officeDocument/2006/relationships/slideLayout" Target="../slideLayouts/slideLayout65.xml"/><Relationship Id="rId31" Type="http://schemas.openxmlformats.org/officeDocument/2006/relationships/slideLayout" Target="../slideLayouts/slideLayout77.xml"/><Relationship Id="rId4" Type="http://schemas.openxmlformats.org/officeDocument/2006/relationships/slideLayout" Target="../slideLayouts/slideLayout50.xml"/><Relationship Id="rId9" Type="http://schemas.openxmlformats.org/officeDocument/2006/relationships/slideLayout" Target="../slideLayouts/slideLayout55.xml"/><Relationship Id="rId14" Type="http://schemas.openxmlformats.org/officeDocument/2006/relationships/slideLayout" Target="../slideLayouts/slideLayout60.xml"/><Relationship Id="rId22" Type="http://schemas.openxmlformats.org/officeDocument/2006/relationships/slideLayout" Target="../slideLayouts/slideLayout68.xml"/><Relationship Id="rId27" Type="http://schemas.openxmlformats.org/officeDocument/2006/relationships/slideLayout" Target="../slideLayouts/slideLayout73.xml"/><Relationship Id="rId30" Type="http://schemas.openxmlformats.org/officeDocument/2006/relationships/slideLayout" Target="../slideLayouts/slideLayout76.xml"/><Relationship Id="rId35" Type="http://schemas.openxmlformats.org/officeDocument/2006/relationships/slideLayout" Target="../slideLayouts/slideLayout81.xml"/><Relationship Id="rId43" Type="http://schemas.openxmlformats.org/officeDocument/2006/relationships/image" Target="../media/image1.png"/><Relationship Id="rId8" Type="http://schemas.openxmlformats.org/officeDocument/2006/relationships/slideLayout" Target="../slideLayouts/slideLayout54.xml"/><Relationship Id="rId3" Type="http://schemas.openxmlformats.org/officeDocument/2006/relationships/slideLayout" Target="../slideLayouts/slideLayout49.xml"/><Relationship Id="rId12" Type="http://schemas.openxmlformats.org/officeDocument/2006/relationships/slideLayout" Target="../slideLayouts/slideLayout58.xml"/><Relationship Id="rId17" Type="http://schemas.openxmlformats.org/officeDocument/2006/relationships/slideLayout" Target="../slideLayouts/slideLayout63.xml"/><Relationship Id="rId25" Type="http://schemas.openxmlformats.org/officeDocument/2006/relationships/slideLayout" Target="../slideLayouts/slideLayout71.xml"/><Relationship Id="rId33" Type="http://schemas.openxmlformats.org/officeDocument/2006/relationships/slideLayout" Target="../slideLayouts/slideLayout79.xml"/><Relationship Id="rId38" Type="http://schemas.openxmlformats.org/officeDocument/2006/relationships/slideLayout" Target="../slideLayouts/slideLayout84.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100.xml"/><Relationship Id="rId18" Type="http://schemas.openxmlformats.org/officeDocument/2006/relationships/slideLayout" Target="../slideLayouts/slideLayout105.xml"/><Relationship Id="rId26" Type="http://schemas.openxmlformats.org/officeDocument/2006/relationships/slideLayout" Target="../slideLayouts/slideLayout113.xml"/><Relationship Id="rId39" Type="http://schemas.openxmlformats.org/officeDocument/2006/relationships/slideLayout" Target="../slideLayouts/slideLayout126.xml"/><Relationship Id="rId21" Type="http://schemas.openxmlformats.org/officeDocument/2006/relationships/slideLayout" Target="../slideLayouts/slideLayout108.xml"/><Relationship Id="rId34" Type="http://schemas.openxmlformats.org/officeDocument/2006/relationships/slideLayout" Target="../slideLayouts/slideLayout121.xml"/><Relationship Id="rId42" Type="http://schemas.openxmlformats.org/officeDocument/2006/relationships/slideLayout" Target="../slideLayouts/slideLayout129.xml"/><Relationship Id="rId7" Type="http://schemas.openxmlformats.org/officeDocument/2006/relationships/slideLayout" Target="../slideLayouts/slideLayout94.xml"/><Relationship Id="rId2" Type="http://schemas.openxmlformats.org/officeDocument/2006/relationships/slideLayout" Target="../slideLayouts/slideLayout89.xml"/><Relationship Id="rId16" Type="http://schemas.openxmlformats.org/officeDocument/2006/relationships/slideLayout" Target="../slideLayouts/slideLayout103.xml"/><Relationship Id="rId29" Type="http://schemas.openxmlformats.org/officeDocument/2006/relationships/slideLayout" Target="../slideLayouts/slideLayout116.xml"/><Relationship Id="rId1" Type="http://schemas.openxmlformats.org/officeDocument/2006/relationships/slideLayout" Target="../slideLayouts/slideLayout88.xml"/><Relationship Id="rId6" Type="http://schemas.openxmlformats.org/officeDocument/2006/relationships/slideLayout" Target="../slideLayouts/slideLayout93.xml"/><Relationship Id="rId11" Type="http://schemas.openxmlformats.org/officeDocument/2006/relationships/slideLayout" Target="../slideLayouts/slideLayout98.xml"/><Relationship Id="rId24" Type="http://schemas.openxmlformats.org/officeDocument/2006/relationships/slideLayout" Target="../slideLayouts/slideLayout111.xml"/><Relationship Id="rId32" Type="http://schemas.openxmlformats.org/officeDocument/2006/relationships/slideLayout" Target="../slideLayouts/slideLayout119.xml"/><Relationship Id="rId37" Type="http://schemas.openxmlformats.org/officeDocument/2006/relationships/slideLayout" Target="../slideLayouts/slideLayout124.xml"/><Relationship Id="rId40" Type="http://schemas.openxmlformats.org/officeDocument/2006/relationships/slideLayout" Target="../slideLayouts/slideLayout127.xml"/><Relationship Id="rId45" Type="http://schemas.openxmlformats.org/officeDocument/2006/relationships/image" Target="../media/image1.png"/><Relationship Id="rId5" Type="http://schemas.openxmlformats.org/officeDocument/2006/relationships/slideLayout" Target="../slideLayouts/slideLayout92.xml"/><Relationship Id="rId15" Type="http://schemas.openxmlformats.org/officeDocument/2006/relationships/slideLayout" Target="../slideLayouts/slideLayout102.xml"/><Relationship Id="rId23" Type="http://schemas.openxmlformats.org/officeDocument/2006/relationships/slideLayout" Target="../slideLayouts/slideLayout110.xml"/><Relationship Id="rId28" Type="http://schemas.openxmlformats.org/officeDocument/2006/relationships/slideLayout" Target="../slideLayouts/slideLayout115.xml"/><Relationship Id="rId36" Type="http://schemas.openxmlformats.org/officeDocument/2006/relationships/slideLayout" Target="../slideLayouts/slideLayout123.xml"/><Relationship Id="rId10" Type="http://schemas.openxmlformats.org/officeDocument/2006/relationships/slideLayout" Target="../slideLayouts/slideLayout97.xml"/><Relationship Id="rId19" Type="http://schemas.openxmlformats.org/officeDocument/2006/relationships/slideLayout" Target="../slideLayouts/slideLayout106.xml"/><Relationship Id="rId31" Type="http://schemas.openxmlformats.org/officeDocument/2006/relationships/slideLayout" Target="../slideLayouts/slideLayout118.xml"/><Relationship Id="rId44" Type="http://schemas.openxmlformats.org/officeDocument/2006/relationships/theme" Target="../theme/theme3.xml"/><Relationship Id="rId4" Type="http://schemas.openxmlformats.org/officeDocument/2006/relationships/slideLayout" Target="../slideLayouts/slideLayout91.xml"/><Relationship Id="rId9" Type="http://schemas.openxmlformats.org/officeDocument/2006/relationships/slideLayout" Target="../slideLayouts/slideLayout96.xml"/><Relationship Id="rId14" Type="http://schemas.openxmlformats.org/officeDocument/2006/relationships/slideLayout" Target="../slideLayouts/slideLayout101.xml"/><Relationship Id="rId22" Type="http://schemas.openxmlformats.org/officeDocument/2006/relationships/slideLayout" Target="../slideLayouts/slideLayout109.xml"/><Relationship Id="rId27" Type="http://schemas.openxmlformats.org/officeDocument/2006/relationships/slideLayout" Target="../slideLayouts/slideLayout114.xml"/><Relationship Id="rId30" Type="http://schemas.openxmlformats.org/officeDocument/2006/relationships/slideLayout" Target="../slideLayouts/slideLayout117.xml"/><Relationship Id="rId35" Type="http://schemas.openxmlformats.org/officeDocument/2006/relationships/slideLayout" Target="../slideLayouts/slideLayout122.xml"/><Relationship Id="rId43" Type="http://schemas.openxmlformats.org/officeDocument/2006/relationships/slideLayout" Target="../slideLayouts/slideLayout130.xml"/><Relationship Id="rId8" Type="http://schemas.openxmlformats.org/officeDocument/2006/relationships/slideLayout" Target="../slideLayouts/slideLayout95.xml"/><Relationship Id="rId3" Type="http://schemas.openxmlformats.org/officeDocument/2006/relationships/slideLayout" Target="../slideLayouts/slideLayout90.xml"/><Relationship Id="rId12" Type="http://schemas.openxmlformats.org/officeDocument/2006/relationships/slideLayout" Target="../slideLayouts/slideLayout99.xml"/><Relationship Id="rId17" Type="http://schemas.openxmlformats.org/officeDocument/2006/relationships/slideLayout" Target="../slideLayouts/slideLayout104.xml"/><Relationship Id="rId25" Type="http://schemas.openxmlformats.org/officeDocument/2006/relationships/slideLayout" Target="../slideLayouts/slideLayout112.xml"/><Relationship Id="rId33" Type="http://schemas.openxmlformats.org/officeDocument/2006/relationships/slideLayout" Target="../slideLayouts/slideLayout120.xml"/><Relationship Id="rId38" Type="http://schemas.openxmlformats.org/officeDocument/2006/relationships/slideLayout" Target="../slideLayouts/slideLayout125.xml"/><Relationship Id="rId20" Type="http://schemas.openxmlformats.org/officeDocument/2006/relationships/slideLayout" Target="../slideLayouts/slideLayout107.xml"/><Relationship Id="rId41" Type="http://schemas.openxmlformats.org/officeDocument/2006/relationships/slideLayout" Target="../slideLayouts/slideLayout128.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143.xml"/><Relationship Id="rId18" Type="http://schemas.openxmlformats.org/officeDocument/2006/relationships/slideLayout" Target="../slideLayouts/slideLayout148.xml"/><Relationship Id="rId26" Type="http://schemas.openxmlformats.org/officeDocument/2006/relationships/slideLayout" Target="../slideLayouts/slideLayout156.xml"/><Relationship Id="rId39" Type="http://schemas.openxmlformats.org/officeDocument/2006/relationships/slideLayout" Target="../slideLayouts/slideLayout169.xml"/><Relationship Id="rId21" Type="http://schemas.openxmlformats.org/officeDocument/2006/relationships/slideLayout" Target="../slideLayouts/slideLayout151.xml"/><Relationship Id="rId34" Type="http://schemas.openxmlformats.org/officeDocument/2006/relationships/slideLayout" Target="../slideLayouts/slideLayout164.xml"/><Relationship Id="rId42" Type="http://schemas.openxmlformats.org/officeDocument/2006/relationships/theme" Target="../theme/theme4.xml"/><Relationship Id="rId7" Type="http://schemas.openxmlformats.org/officeDocument/2006/relationships/slideLayout" Target="../slideLayouts/slideLayout137.xml"/><Relationship Id="rId2" Type="http://schemas.openxmlformats.org/officeDocument/2006/relationships/slideLayout" Target="../slideLayouts/slideLayout132.xml"/><Relationship Id="rId16" Type="http://schemas.openxmlformats.org/officeDocument/2006/relationships/slideLayout" Target="../slideLayouts/slideLayout146.xml"/><Relationship Id="rId20" Type="http://schemas.openxmlformats.org/officeDocument/2006/relationships/slideLayout" Target="../slideLayouts/slideLayout150.xml"/><Relationship Id="rId29" Type="http://schemas.openxmlformats.org/officeDocument/2006/relationships/slideLayout" Target="../slideLayouts/slideLayout159.xml"/><Relationship Id="rId41" Type="http://schemas.openxmlformats.org/officeDocument/2006/relationships/slideLayout" Target="../slideLayouts/slideLayout171.xml"/><Relationship Id="rId1" Type="http://schemas.openxmlformats.org/officeDocument/2006/relationships/slideLayout" Target="../slideLayouts/slideLayout131.xml"/><Relationship Id="rId6" Type="http://schemas.openxmlformats.org/officeDocument/2006/relationships/slideLayout" Target="../slideLayouts/slideLayout136.xml"/><Relationship Id="rId11" Type="http://schemas.openxmlformats.org/officeDocument/2006/relationships/slideLayout" Target="../slideLayouts/slideLayout141.xml"/><Relationship Id="rId24" Type="http://schemas.openxmlformats.org/officeDocument/2006/relationships/slideLayout" Target="../slideLayouts/slideLayout154.xml"/><Relationship Id="rId32" Type="http://schemas.openxmlformats.org/officeDocument/2006/relationships/slideLayout" Target="../slideLayouts/slideLayout162.xml"/><Relationship Id="rId37" Type="http://schemas.openxmlformats.org/officeDocument/2006/relationships/slideLayout" Target="../slideLayouts/slideLayout167.xml"/><Relationship Id="rId40" Type="http://schemas.openxmlformats.org/officeDocument/2006/relationships/slideLayout" Target="../slideLayouts/slideLayout170.xml"/><Relationship Id="rId5" Type="http://schemas.openxmlformats.org/officeDocument/2006/relationships/slideLayout" Target="../slideLayouts/slideLayout135.xml"/><Relationship Id="rId15" Type="http://schemas.openxmlformats.org/officeDocument/2006/relationships/slideLayout" Target="../slideLayouts/slideLayout145.xml"/><Relationship Id="rId23" Type="http://schemas.openxmlformats.org/officeDocument/2006/relationships/slideLayout" Target="../slideLayouts/slideLayout153.xml"/><Relationship Id="rId28" Type="http://schemas.openxmlformats.org/officeDocument/2006/relationships/slideLayout" Target="../slideLayouts/slideLayout158.xml"/><Relationship Id="rId36" Type="http://schemas.openxmlformats.org/officeDocument/2006/relationships/slideLayout" Target="../slideLayouts/slideLayout166.xml"/><Relationship Id="rId10" Type="http://schemas.openxmlformats.org/officeDocument/2006/relationships/slideLayout" Target="../slideLayouts/slideLayout140.xml"/><Relationship Id="rId19" Type="http://schemas.openxmlformats.org/officeDocument/2006/relationships/slideLayout" Target="../slideLayouts/slideLayout149.xml"/><Relationship Id="rId31" Type="http://schemas.openxmlformats.org/officeDocument/2006/relationships/slideLayout" Target="../slideLayouts/slideLayout161.xml"/><Relationship Id="rId4" Type="http://schemas.openxmlformats.org/officeDocument/2006/relationships/slideLayout" Target="../slideLayouts/slideLayout134.xml"/><Relationship Id="rId9" Type="http://schemas.openxmlformats.org/officeDocument/2006/relationships/slideLayout" Target="../slideLayouts/slideLayout139.xml"/><Relationship Id="rId14" Type="http://schemas.openxmlformats.org/officeDocument/2006/relationships/slideLayout" Target="../slideLayouts/slideLayout144.xml"/><Relationship Id="rId22" Type="http://schemas.openxmlformats.org/officeDocument/2006/relationships/slideLayout" Target="../slideLayouts/slideLayout152.xml"/><Relationship Id="rId27" Type="http://schemas.openxmlformats.org/officeDocument/2006/relationships/slideLayout" Target="../slideLayouts/slideLayout157.xml"/><Relationship Id="rId30" Type="http://schemas.openxmlformats.org/officeDocument/2006/relationships/slideLayout" Target="../slideLayouts/slideLayout160.xml"/><Relationship Id="rId35" Type="http://schemas.openxmlformats.org/officeDocument/2006/relationships/slideLayout" Target="../slideLayouts/slideLayout165.xml"/><Relationship Id="rId43" Type="http://schemas.openxmlformats.org/officeDocument/2006/relationships/image" Target="../media/image1.png"/><Relationship Id="rId8" Type="http://schemas.openxmlformats.org/officeDocument/2006/relationships/slideLayout" Target="../slideLayouts/slideLayout138.xml"/><Relationship Id="rId3" Type="http://schemas.openxmlformats.org/officeDocument/2006/relationships/slideLayout" Target="../slideLayouts/slideLayout133.xml"/><Relationship Id="rId12" Type="http://schemas.openxmlformats.org/officeDocument/2006/relationships/slideLayout" Target="../slideLayouts/slideLayout142.xml"/><Relationship Id="rId17" Type="http://schemas.openxmlformats.org/officeDocument/2006/relationships/slideLayout" Target="../slideLayouts/slideLayout147.xml"/><Relationship Id="rId25" Type="http://schemas.openxmlformats.org/officeDocument/2006/relationships/slideLayout" Target="../slideLayouts/slideLayout155.xml"/><Relationship Id="rId33" Type="http://schemas.openxmlformats.org/officeDocument/2006/relationships/slideLayout" Target="../slideLayouts/slideLayout163.xml"/><Relationship Id="rId38" Type="http://schemas.openxmlformats.org/officeDocument/2006/relationships/slideLayout" Target="../slideLayouts/slideLayout168.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79.xml"/><Relationship Id="rId13" Type="http://schemas.openxmlformats.org/officeDocument/2006/relationships/image" Target="../media/image1.png"/><Relationship Id="rId3" Type="http://schemas.openxmlformats.org/officeDocument/2006/relationships/slideLayout" Target="../slideLayouts/slideLayout174.xml"/><Relationship Id="rId7" Type="http://schemas.openxmlformats.org/officeDocument/2006/relationships/slideLayout" Target="../slideLayouts/slideLayout178.xml"/><Relationship Id="rId12" Type="http://schemas.openxmlformats.org/officeDocument/2006/relationships/image" Target="../media/image13.svg"/><Relationship Id="rId2" Type="http://schemas.openxmlformats.org/officeDocument/2006/relationships/slideLayout" Target="../slideLayouts/slideLayout173.xml"/><Relationship Id="rId1" Type="http://schemas.openxmlformats.org/officeDocument/2006/relationships/slideLayout" Target="../slideLayouts/slideLayout172.xml"/><Relationship Id="rId6" Type="http://schemas.openxmlformats.org/officeDocument/2006/relationships/slideLayout" Target="../slideLayouts/slideLayout177.xml"/><Relationship Id="rId11" Type="http://schemas.openxmlformats.org/officeDocument/2006/relationships/image" Target="../media/image12.png"/><Relationship Id="rId5" Type="http://schemas.openxmlformats.org/officeDocument/2006/relationships/slideLayout" Target="../slideLayouts/slideLayout176.xml"/><Relationship Id="rId10" Type="http://schemas.openxmlformats.org/officeDocument/2006/relationships/theme" Target="../theme/theme5.xml"/><Relationship Id="rId4" Type="http://schemas.openxmlformats.org/officeDocument/2006/relationships/slideLayout" Target="../slideLayouts/slideLayout175.xml"/><Relationship Id="rId9" Type="http://schemas.openxmlformats.org/officeDocument/2006/relationships/slideLayout" Target="../slideLayouts/slideLayout18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1FB68A7-A656-A348-AE42-02B5F30E1E55}"/>
              </a:ext>
            </a:extLst>
          </p:cNvPr>
          <p:cNvSpPr>
            <a:spLocks noGrp="1"/>
          </p:cNvSpPr>
          <p:nvPr>
            <p:ph type="title"/>
          </p:nvPr>
        </p:nvSpPr>
        <p:spPr>
          <a:xfrm>
            <a:off x="370908" y="369218"/>
            <a:ext cx="11436917" cy="687615"/>
          </a:xfrm>
          <a:prstGeom prst="rect">
            <a:avLst/>
          </a:prstGeom>
        </p:spPr>
        <p:txBody>
          <a:bodyPr vert="horz" lIns="0" tIns="0" rIns="0" bIns="0" rtlCol="0" anchor="t" anchorCtr="0">
            <a:no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B623AAC1-38C0-EC41-AF66-7EC76ACCB83E}"/>
              </a:ext>
            </a:extLst>
          </p:cNvPr>
          <p:cNvSpPr>
            <a:spLocks noGrp="1"/>
          </p:cNvSpPr>
          <p:nvPr>
            <p:ph type="body" idx="1"/>
          </p:nvPr>
        </p:nvSpPr>
        <p:spPr>
          <a:xfrm>
            <a:off x="372210" y="1175414"/>
            <a:ext cx="11435615" cy="5303175"/>
          </a:xfrm>
          <a:prstGeom prst="rect">
            <a:avLst/>
          </a:prstGeom>
        </p:spPr>
        <p:txBody>
          <a:bodyPr vert="horz" lIns="0" tIns="0" rIns="0" bIns="0" rtlCol="0" anchor="t" anchorCtr="0">
            <a:noAutofit/>
          </a:bodyPr>
          <a:lstStyle/>
          <a:p>
            <a:pPr lvl="0"/>
            <a:r>
              <a:rPr lang="en-US"/>
              <a:t>Edit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98755" y="6584739"/>
            <a:ext cx="785483" cy="180000"/>
          </a:xfrm>
          <a:prstGeom prst="rect">
            <a:avLst/>
          </a:prstGeom>
        </p:spPr>
        <p:txBody>
          <a:bodyPr vert="horz" lIns="0" tIns="0" rIns="0" bIns="0" rtlCol="0" anchor="b" anchorCtr="0"/>
          <a:lstStyle>
            <a:lvl1pPr algn="r">
              <a:defRPr sz="1000" b="1" i="0">
                <a:solidFill>
                  <a:schemeClr val="bg1">
                    <a:lumMod val="50000"/>
                  </a:schemeClr>
                </a:solidFill>
                <a:latin typeface="Montserrat" pitchFamily="2" charset="77"/>
              </a:defRPr>
            </a:lvl1pPr>
          </a:lstStyle>
          <a:p>
            <a:fld id="{EF892D59-8F09-EF4B-AD6D-DA609442F868}" type="slidenum">
              <a:rPr lang="en-GB" smtClean="0"/>
              <a:pPr/>
              <a:t>‹#›</a:t>
            </a:fld>
            <a:endParaRPr lang="en-GB"/>
          </a:p>
        </p:txBody>
      </p:sp>
    </p:spTree>
    <p:extLst>
      <p:ext uri="{BB962C8B-B14F-4D97-AF65-F5344CB8AC3E}">
        <p14:creationId xmlns:p14="http://schemas.microsoft.com/office/powerpoint/2010/main" val="300464794"/>
      </p:ext>
    </p:extLst>
  </p:cSld>
  <p:clrMap bg1="lt1" tx1="dk1" bg2="lt2" tx2="dk2" accent1="accent1" accent2="accent2" accent3="accent3" accent4="accent4" accent5="accent5" accent6="accent6" hlink="hlink" folHlink="folHlink"/>
  <p:sldLayoutIdLst>
    <p:sldLayoutId id="2147484221" r:id="rId1"/>
    <p:sldLayoutId id="2147484339" r:id="rId2"/>
    <p:sldLayoutId id="2147484340" r:id="rId3"/>
    <p:sldLayoutId id="2147483806" r:id="rId4"/>
    <p:sldLayoutId id="2147483709" r:id="rId5"/>
    <p:sldLayoutId id="2147484338" r:id="rId6"/>
    <p:sldLayoutId id="2147483779" r:id="rId7"/>
    <p:sldLayoutId id="2147483789" r:id="rId8"/>
    <p:sldLayoutId id="2147483788" r:id="rId9"/>
    <p:sldLayoutId id="2147483778" r:id="rId10"/>
    <p:sldLayoutId id="2147484218" r:id="rId11"/>
    <p:sldLayoutId id="2147484219" r:id="rId12"/>
    <p:sldLayoutId id="2147483696" r:id="rId13"/>
    <p:sldLayoutId id="2147483790" r:id="rId14"/>
    <p:sldLayoutId id="2147484314" r:id="rId15"/>
    <p:sldLayoutId id="2147483791" r:id="rId16"/>
    <p:sldLayoutId id="2147483802" r:id="rId17"/>
    <p:sldLayoutId id="2147484315" r:id="rId18"/>
    <p:sldLayoutId id="2147484316" r:id="rId19"/>
    <p:sldLayoutId id="2147484322" r:id="rId20"/>
    <p:sldLayoutId id="2147484323" r:id="rId21"/>
    <p:sldLayoutId id="2147484324" r:id="rId22"/>
    <p:sldLayoutId id="2147484317" r:id="rId23"/>
    <p:sldLayoutId id="2147484325" r:id="rId24"/>
    <p:sldLayoutId id="2147484328" r:id="rId25"/>
    <p:sldLayoutId id="2147484318" r:id="rId26"/>
    <p:sldLayoutId id="2147484327" r:id="rId27"/>
    <p:sldLayoutId id="2147484334" r:id="rId28"/>
    <p:sldLayoutId id="2147484335" r:id="rId29"/>
    <p:sldLayoutId id="2147484326" r:id="rId30"/>
    <p:sldLayoutId id="2147484319" r:id="rId31"/>
    <p:sldLayoutId id="2147484336" r:id="rId32"/>
    <p:sldLayoutId id="2147484337" r:id="rId33"/>
    <p:sldLayoutId id="2147483804" r:id="rId34"/>
    <p:sldLayoutId id="2147484376" r:id="rId35"/>
    <p:sldLayoutId id="2147483807" r:id="rId36"/>
    <p:sldLayoutId id="2147483801" r:id="rId37"/>
    <p:sldLayoutId id="2147483803" r:id="rId38"/>
    <p:sldLayoutId id="2147483808" r:id="rId39"/>
    <p:sldLayoutId id="2147484333" r:id="rId40"/>
    <p:sldLayoutId id="2147484341" r:id="rId41"/>
    <p:sldLayoutId id="2147484442" r:id="rId42"/>
    <p:sldLayoutId id="2147484443" r:id="rId43"/>
    <p:sldLayoutId id="2147484444" r:id="rId44"/>
    <p:sldLayoutId id="2147484445" r:id="rId45"/>
    <p:sldLayoutId id="2147484446" r:id="rId46"/>
  </p:sldLayoutIdLst>
  <p:hf hdr="0" dt="0"/>
  <p:txStyles>
    <p:titleStyle>
      <a:lvl1pPr algn="l" defTabSz="914377" rtl="0" eaLnBrk="1" latinLnBrk="0" hangingPunct="1">
        <a:lnSpc>
          <a:spcPct val="100000"/>
        </a:lnSpc>
        <a:spcBef>
          <a:spcPct val="0"/>
        </a:spcBef>
        <a:buNone/>
        <a:defRPr sz="4000" b="0" i="0" kern="1200" cap="none" baseline="0">
          <a:solidFill>
            <a:schemeClr val="tx1"/>
          </a:solidFill>
          <a:latin typeface="Krana Fat B" panose="00000B00000000000000" pitchFamily="50" charset="0"/>
          <a:ea typeface="+mj-ea"/>
          <a:cs typeface="+mj-cs"/>
        </a:defRPr>
      </a:lvl1pPr>
    </p:titleStyle>
    <p:bodyStyle>
      <a:lvl1pPr marL="0" indent="0" algn="l" defTabSz="914377" rtl="0" eaLnBrk="1" latinLnBrk="0" hangingPunct="1">
        <a:lnSpc>
          <a:spcPct val="100000"/>
        </a:lnSpc>
        <a:spcBef>
          <a:spcPts val="0"/>
        </a:spcBef>
        <a:spcAft>
          <a:spcPts val="651"/>
        </a:spcAft>
        <a:buSzPct val="115000"/>
        <a:buFontTx/>
        <a:buNone/>
        <a:defRPr sz="1800" b="0" i="0" kern="1200">
          <a:solidFill>
            <a:schemeClr val="tx1"/>
          </a:solidFill>
          <a:latin typeface="Montserrat" pitchFamily="2" charset="77"/>
          <a:ea typeface="+mn-ea"/>
          <a:cs typeface="+mn-cs"/>
        </a:defRPr>
      </a:lvl1pPr>
      <a:lvl2pPr marL="355591" indent="-266693" algn="l" defTabSz="914377" rtl="0" eaLnBrk="1" latinLnBrk="0" hangingPunct="1">
        <a:lnSpc>
          <a:spcPct val="100000"/>
        </a:lnSpc>
        <a:spcBef>
          <a:spcPts val="0"/>
        </a:spcBef>
        <a:spcAft>
          <a:spcPts val="651"/>
        </a:spcAft>
        <a:buSzPct val="125000"/>
        <a:buFontTx/>
        <a:buBlip>
          <a:blip r:embed="rId48"/>
        </a:buBlip>
        <a:tabLst/>
        <a:defRPr sz="1800" b="0" kern="1200">
          <a:solidFill>
            <a:schemeClr val="tx1"/>
          </a:solidFill>
          <a:latin typeface="Montserrat" pitchFamily="2" charset="77"/>
          <a:ea typeface="+mn-ea"/>
          <a:cs typeface="+mn-cs"/>
        </a:defRPr>
      </a:lvl2pPr>
      <a:lvl3pPr marL="355591" indent="-266693" algn="l" defTabSz="914377" rtl="0" eaLnBrk="1" latinLnBrk="0" hangingPunct="1">
        <a:lnSpc>
          <a:spcPct val="100000"/>
        </a:lnSpc>
        <a:spcBef>
          <a:spcPts val="0"/>
        </a:spcBef>
        <a:spcAft>
          <a:spcPts val="651"/>
        </a:spcAft>
        <a:buSzPct val="120000"/>
        <a:buFontTx/>
        <a:buBlip>
          <a:blip r:embed="rId48"/>
        </a:buBlip>
        <a:tabLst/>
        <a:defRPr sz="1800" b="0" i="0" kern="1200">
          <a:solidFill>
            <a:schemeClr val="tx1"/>
          </a:solidFill>
          <a:latin typeface="Montserrat" pitchFamily="2" charset="77"/>
          <a:ea typeface="+mn-ea"/>
          <a:cs typeface="+mn-cs"/>
        </a:defRPr>
      </a:lvl3pPr>
      <a:lvl4pPr marL="355591" indent="-266693" algn="l" defTabSz="914377" rtl="0" eaLnBrk="1" latinLnBrk="0" hangingPunct="1">
        <a:lnSpc>
          <a:spcPct val="100000"/>
        </a:lnSpc>
        <a:spcBef>
          <a:spcPts val="0"/>
        </a:spcBef>
        <a:spcAft>
          <a:spcPts val="651"/>
        </a:spcAft>
        <a:buSzPct val="120000"/>
        <a:buFontTx/>
        <a:buBlip>
          <a:blip r:embed="rId48"/>
        </a:buBlip>
        <a:tabLst/>
        <a:defRPr sz="1800" b="0" kern="1200">
          <a:solidFill>
            <a:schemeClr val="tx1"/>
          </a:solidFill>
          <a:latin typeface="Montserrat" pitchFamily="2" charset="77"/>
          <a:ea typeface="+mn-ea"/>
          <a:cs typeface="+mn-cs"/>
        </a:defRPr>
      </a:lvl4pPr>
      <a:lvl5pPr marL="355591" indent="-266693" algn="l" defTabSz="914377" rtl="0" eaLnBrk="1" latinLnBrk="0" hangingPunct="1">
        <a:lnSpc>
          <a:spcPct val="100000"/>
        </a:lnSpc>
        <a:spcBef>
          <a:spcPts val="0"/>
        </a:spcBef>
        <a:spcAft>
          <a:spcPts val="651"/>
        </a:spcAft>
        <a:buSzPct val="125000"/>
        <a:buFontTx/>
        <a:buBlip>
          <a:blip r:embed="rId48"/>
        </a:buBlip>
        <a:tabLst/>
        <a:defRPr sz="1800" b="0" kern="1200">
          <a:solidFill>
            <a:schemeClr val="tx1"/>
          </a:solidFill>
          <a:latin typeface="Montserrat" pitchFamily="2" charset="77"/>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9" userDrawn="1">
          <p15:clr>
            <a:srgbClr val="F26B43"/>
          </p15:clr>
        </p15:guide>
        <p15:guide id="2" orient="horz" pos="4081" userDrawn="1">
          <p15:clr>
            <a:srgbClr val="F26B43"/>
          </p15:clr>
        </p15:guide>
        <p15:guide id="3" pos="237" userDrawn="1">
          <p15:clr>
            <a:srgbClr val="F26B43"/>
          </p15:clr>
        </p15:guide>
        <p15:guide id="4" pos="732" userDrawn="1">
          <p15:clr>
            <a:srgbClr val="F26B43"/>
          </p15:clr>
        </p15:guide>
        <p15:guide id="5" pos="851" userDrawn="1">
          <p15:clr>
            <a:srgbClr val="F26B43"/>
          </p15:clr>
        </p15:guide>
        <p15:guide id="6" pos="1345" userDrawn="1">
          <p15:clr>
            <a:srgbClr val="F26B43"/>
          </p15:clr>
        </p15:guide>
        <p15:guide id="7" pos="1460" userDrawn="1">
          <p15:clr>
            <a:srgbClr val="F26B43"/>
          </p15:clr>
        </p15:guide>
        <p15:guide id="8" pos="1955" userDrawn="1">
          <p15:clr>
            <a:srgbClr val="F26B43"/>
          </p15:clr>
        </p15:guide>
        <p15:guide id="9" pos="2069" userDrawn="1">
          <p15:clr>
            <a:srgbClr val="F26B43"/>
          </p15:clr>
        </p15:guide>
        <p15:guide id="10" pos="2564" userDrawn="1">
          <p15:clr>
            <a:srgbClr val="F26B43"/>
          </p15:clr>
        </p15:guide>
        <p15:guide id="11" pos="2683" userDrawn="1">
          <p15:clr>
            <a:srgbClr val="F26B43"/>
          </p15:clr>
        </p15:guide>
        <p15:guide id="12" pos="3173" userDrawn="1">
          <p15:clr>
            <a:srgbClr val="F26B43"/>
          </p15:clr>
        </p15:guide>
        <p15:guide id="13" pos="3288" userDrawn="1">
          <p15:clr>
            <a:srgbClr val="F26B43"/>
          </p15:clr>
        </p15:guide>
        <p15:guide id="14" pos="3783" userDrawn="1">
          <p15:clr>
            <a:srgbClr val="F26B43"/>
          </p15:clr>
        </p15:guide>
        <p15:guide id="15" pos="3897" userDrawn="1">
          <p15:clr>
            <a:srgbClr val="F26B43"/>
          </p15:clr>
        </p15:guide>
        <p15:guide id="16" pos="4392" userDrawn="1">
          <p15:clr>
            <a:srgbClr val="F26B43"/>
          </p15:clr>
        </p15:guide>
        <p15:guide id="17" pos="4507" userDrawn="1">
          <p15:clr>
            <a:srgbClr val="F26B43"/>
          </p15:clr>
        </p15:guide>
        <p15:guide id="18" pos="5001" userDrawn="1">
          <p15:clr>
            <a:srgbClr val="F26B43"/>
          </p15:clr>
        </p15:guide>
        <p15:guide id="19" pos="5115" userDrawn="1">
          <p15:clr>
            <a:srgbClr val="F26B43"/>
          </p15:clr>
        </p15:guide>
        <p15:guide id="20" pos="5611" userDrawn="1">
          <p15:clr>
            <a:srgbClr val="F26B43"/>
          </p15:clr>
        </p15:guide>
        <p15:guide id="21" pos="5725" userDrawn="1">
          <p15:clr>
            <a:srgbClr val="F26B43"/>
          </p15:clr>
        </p15:guide>
        <p15:guide id="22" pos="6220" userDrawn="1">
          <p15:clr>
            <a:srgbClr val="F26B43"/>
          </p15:clr>
        </p15:guide>
        <p15:guide id="23" pos="6335" userDrawn="1">
          <p15:clr>
            <a:srgbClr val="F26B43"/>
          </p15:clr>
        </p15:guide>
        <p15:guide id="24" pos="6829" userDrawn="1">
          <p15:clr>
            <a:srgbClr val="F26B43"/>
          </p15:clr>
        </p15:guide>
        <p15:guide id="25" pos="6943" userDrawn="1">
          <p15:clr>
            <a:srgbClr val="F26B43"/>
          </p15:clr>
        </p15:guide>
        <p15:guide id="26" pos="7439" userDrawn="1">
          <p15:clr>
            <a:srgbClr val="F26B43"/>
          </p15:clr>
        </p15:guide>
        <p15:guide id="27" pos="3840" userDrawn="1">
          <p15:clr>
            <a:srgbClr val="9FCC3B"/>
          </p15:clr>
        </p15:guide>
        <p15:guide id="28" orient="horz" pos="2160" userDrawn="1">
          <p15:clr>
            <a:srgbClr val="9FCC3B"/>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1FB68A7-A656-A348-AE42-02B5F30E1E55}"/>
              </a:ext>
            </a:extLst>
          </p:cNvPr>
          <p:cNvSpPr>
            <a:spLocks noGrp="1"/>
          </p:cNvSpPr>
          <p:nvPr>
            <p:ph type="title"/>
          </p:nvPr>
        </p:nvSpPr>
        <p:spPr>
          <a:xfrm>
            <a:off x="370908" y="369218"/>
            <a:ext cx="11436917" cy="687615"/>
          </a:xfrm>
          <a:prstGeom prst="rect">
            <a:avLst/>
          </a:prstGeom>
        </p:spPr>
        <p:txBody>
          <a:bodyPr vert="horz" lIns="0" tIns="0" rIns="0" bIns="0" rtlCol="0" anchor="t" anchorCtr="0">
            <a:no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B623AAC1-38C0-EC41-AF66-7EC76ACCB83E}"/>
              </a:ext>
            </a:extLst>
          </p:cNvPr>
          <p:cNvSpPr>
            <a:spLocks noGrp="1"/>
          </p:cNvSpPr>
          <p:nvPr>
            <p:ph type="body" idx="1"/>
          </p:nvPr>
        </p:nvSpPr>
        <p:spPr>
          <a:xfrm>
            <a:off x="372210" y="1175414"/>
            <a:ext cx="11435615" cy="5303175"/>
          </a:xfrm>
          <a:prstGeom prst="rect">
            <a:avLst/>
          </a:prstGeom>
        </p:spPr>
        <p:txBody>
          <a:bodyPr vert="horz" lIns="0" tIns="0" rIns="0" bIns="0" rtlCol="0" anchor="t" anchorCtr="0">
            <a:noAutofit/>
          </a:bodyPr>
          <a:lstStyle/>
          <a:p>
            <a:pPr lvl="0"/>
            <a:r>
              <a:rPr lang="en-US"/>
              <a:t>Edit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98755" y="6584739"/>
            <a:ext cx="785483" cy="180000"/>
          </a:xfrm>
          <a:prstGeom prst="rect">
            <a:avLst/>
          </a:prstGeom>
        </p:spPr>
        <p:txBody>
          <a:bodyPr vert="horz" lIns="0" tIns="0" rIns="0" bIns="0" rtlCol="0" anchor="b" anchorCtr="0"/>
          <a:lstStyle>
            <a:lvl1pPr algn="r">
              <a:defRPr sz="1000" b="1" i="0">
                <a:solidFill>
                  <a:schemeClr val="bg1">
                    <a:lumMod val="50000"/>
                  </a:schemeClr>
                </a:solidFill>
                <a:latin typeface="Montserrat" pitchFamily="2" charset="77"/>
              </a:defRPr>
            </a:lvl1pPr>
          </a:lstStyle>
          <a:p>
            <a:fld id="{EF892D59-8F09-EF4B-AD6D-DA609442F868}" type="slidenum">
              <a:rPr lang="en-GB" smtClean="0"/>
              <a:pPr/>
              <a:t>‹#›</a:t>
            </a:fld>
            <a:endParaRPr lang="en-GB"/>
          </a:p>
        </p:txBody>
      </p:sp>
    </p:spTree>
    <p:extLst>
      <p:ext uri="{BB962C8B-B14F-4D97-AF65-F5344CB8AC3E}">
        <p14:creationId xmlns:p14="http://schemas.microsoft.com/office/powerpoint/2010/main" val="3315793142"/>
      </p:ext>
    </p:extLst>
  </p:cSld>
  <p:clrMap bg1="lt1" tx1="dk1" bg2="lt2" tx2="dk2" accent1="accent1" accent2="accent2" accent3="accent3" accent4="accent4" accent5="accent5" accent6="accent6" hlink="hlink" folHlink="folHlink"/>
  <p:sldLayoutIdLst>
    <p:sldLayoutId id="2147483879" r:id="rId1"/>
    <p:sldLayoutId id="2147484372" r:id="rId2"/>
    <p:sldLayoutId id="2147484373" r:id="rId3"/>
    <p:sldLayoutId id="2147484342" r:id="rId4"/>
    <p:sldLayoutId id="2147484343" r:id="rId5"/>
    <p:sldLayoutId id="2147484344" r:id="rId6"/>
    <p:sldLayoutId id="2147484345" r:id="rId7"/>
    <p:sldLayoutId id="2147484346" r:id="rId8"/>
    <p:sldLayoutId id="2147484347" r:id="rId9"/>
    <p:sldLayoutId id="2147484348" r:id="rId10"/>
    <p:sldLayoutId id="2147484349" r:id="rId11"/>
    <p:sldLayoutId id="2147484350" r:id="rId12"/>
    <p:sldLayoutId id="2147484351" r:id="rId13"/>
    <p:sldLayoutId id="2147484352" r:id="rId14"/>
    <p:sldLayoutId id="2147484353" r:id="rId15"/>
    <p:sldLayoutId id="2147484354" r:id="rId16"/>
    <p:sldLayoutId id="2147484355" r:id="rId17"/>
    <p:sldLayoutId id="2147484356" r:id="rId18"/>
    <p:sldLayoutId id="2147484357" r:id="rId19"/>
    <p:sldLayoutId id="2147484358" r:id="rId20"/>
    <p:sldLayoutId id="2147484359" r:id="rId21"/>
    <p:sldLayoutId id="2147484360" r:id="rId22"/>
    <p:sldLayoutId id="2147484361" r:id="rId23"/>
    <p:sldLayoutId id="2147484362" r:id="rId24"/>
    <p:sldLayoutId id="2147484363" r:id="rId25"/>
    <p:sldLayoutId id="2147484364" r:id="rId26"/>
    <p:sldLayoutId id="2147484365" r:id="rId27"/>
    <p:sldLayoutId id="2147484366" r:id="rId28"/>
    <p:sldLayoutId id="2147484367" r:id="rId29"/>
    <p:sldLayoutId id="2147484368" r:id="rId30"/>
    <p:sldLayoutId id="2147484369" r:id="rId31"/>
    <p:sldLayoutId id="2147484370" r:id="rId32"/>
    <p:sldLayoutId id="2147484371" r:id="rId33"/>
    <p:sldLayoutId id="2147484377" r:id="rId34"/>
    <p:sldLayoutId id="2147484378" r:id="rId35"/>
    <p:sldLayoutId id="2147483939" r:id="rId36"/>
    <p:sldLayoutId id="2147483940" r:id="rId37"/>
    <p:sldLayoutId id="2147483941" r:id="rId38"/>
    <p:sldLayoutId id="2147483942" r:id="rId39"/>
    <p:sldLayoutId id="2147484374" r:id="rId40"/>
    <p:sldLayoutId id="2147484375" r:id="rId41"/>
  </p:sldLayoutIdLst>
  <p:hf hdr="0" dt="0"/>
  <p:txStyles>
    <p:titleStyle>
      <a:lvl1pPr algn="l" defTabSz="914377" rtl="0" eaLnBrk="1" latinLnBrk="0" hangingPunct="1">
        <a:lnSpc>
          <a:spcPct val="100000"/>
        </a:lnSpc>
        <a:spcBef>
          <a:spcPct val="0"/>
        </a:spcBef>
        <a:buNone/>
        <a:defRPr sz="4000" b="0" i="0" kern="1200" cap="none" baseline="0">
          <a:solidFill>
            <a:schemeClr val="tx1"/>
          </a:solidFill>
          <a:latin typeface="Krana Fat B" panose="00000B00000000000000" pitchFamily="50" charset="0"/>
          <a:ea typeface="+mj-ea"/>
          <a:cs typeface="+mj-cs"/>
        </a:defRPr>
      </a:lvl1pPr>
    </p:titleStyle>
    <p:bodyStyle>
      <a:lvl1pPr marL="0" indent="0" algn="l" defTabSz="914377" rtl="0" eaLnBrk="1" latinLnBrk="0" hangingPunct="1">
        <a:lnSpc>
          <a:spcPct val="100000"/>
        </a:lnSpc>
        <a:spcBef>
          <a:spcPts val="0"/>
        </a:spcBef>
        <a:spcAft>
          <a:spcPts val="651"/>
        </a:spcAft>
        <a:buSzPct val="115000"/>
        <a:buFontTx/>
        <a:buNone/>
        <a:defRPr sz="1800" b="0" i="0" kern="1200">
          <a:solidFill>
            <a:schemeClr val="tx1"/>
          </a:solidFill>
          <a:latin typeface="Montserrat" pitchFamily="2" charset="77"/>
          <a:ea typeface="+mn-ea"/>
          <a:cs typeface="+mn-cs"/>
        </a:defRPr>
      </a:lvl1pPr>
      <a:lvl2pPr marL="355591" indent="-266693" algn="l" defTabSz="914377" rtl="0" eaLnBrk="1" latinLnBrk="0" hangingPunct="1">
        <a:lnSpc>
          <a:spcPct val="100000"/>
        </a:lnSpc>
        <a:spcBef>
          <a:spcPts val="0"/>
        </a:spcBef>
        <a:spcAft>
          <a:spcPts val="651"/>
        </a:spcAft>
        <a:buSzPct val="125000"/>
        <a:buFontTx/>
        <a:buBlip>
          <a:blip r:embed="rId43"/>
        </a:buBlip>
        <a:tabLst/>
        <a:defRPr sz="1800" b="0" kern="1200">
          <a:solidFill>
            <a:schemeClr val="tx1"/>
          </a:solidFill>
          <a:latin typeface="Montserrat" pitchFamily="2" charset="77"/>
          <a:ea typeface="+mn-ea"/>
          <a:cs typeface="+mn-cs"/>
        </a:defRPr>
      </a:lvl2pPr>
      <a:lvl3pPr marL="355591" indent="-266693" algn="l" defTabSz="914377" rtl="0" eaLnBrk="1" latinLnBrk="0" hangingPunct="1">
        <a:lnSpc>
          <a:spcPct val="100000"/>
        </a:lnSpc>
        <a:spcBef>
          <a:spcPts val="0"/>
        </a:spcBef>
        <a:spcAft>
          <a:spcPts val="651"/>
        </a:spcAft>
        <a:buSzPct val="120000"/>
        <a:buFontTx/>
        <a:buBlip>
          <a:blip r:embed="rId43"/>
        </a:buBlip>
        <a:tabLst/>
        <a:defRPr sz="1800" b="0" i="0" kern="1200">
          <a:solidFill>
            <a:schemeClr val="tx1"/>
          </a:solidFill>
          <a:latin typeface="Montserrat" pitchFamily="2" charset="77"/>
          <a:ea typeface="+mn-ea"/>
          <a:cs typeface="+mn-cs"/>
        </a:defRPr>
      </a:lvl3pPr>
      <a:lvl4pPr marL="355591" indent="-266693" algn="l" defTabSz="914377" rtl="0" eaLnBrk="1" latinLnBrk="0" hangingPunct="1">
        <a:lnSpc>
          <a:spcPct val="100000"/>
        </a:lnSpc>
        <a:spcBef>
          <a:spcPts val="0"/>
        </a:spcBef>
        <a:spcAft>
          <a:spcPts val="651"/>
        </a:spcAft>
        <a:buSzPct val="120000"/>
        <a:buFontTx/>
        <a:buBlip>
          <a:blip r:embed="rId43"/>
        </a:buBlip>
        <a:tabLst/>
        <a:defRPr sz="1800" b="0" kern="1200">
          <a:solidFill>
            <a:schemeClr val="tx1"/>
          </a:solidFill>
          <a:latin typeface="Montserrat" pitchFamily="2" charset="77"/>
          <a:ea typeface="+mn-ea"/>
          <a:cs typeface="+mn-cs"/>
        </a:defRPr>
      </a:lvl4pPr>
      <a:lvl5pPr marL="355591" indent="-266693" algn="l" defTabSz="914377" rtl="0" eaLnBrk="1" latinLnBrk="0" hangingPunct="1">
        <a:lnSpc>
          <a:spcPct val="100000"/>
        </a:lnSpc>
        <a:spcBef>
          <a:spcPts val="0"/>
        </a:spcBef>
        <a:spcAft>
          <a:spcPts val="651"/>
        </a:spcAft>
        <a:buSzPct val="125000"/>
        <a:buFontTx/>
        <a:buBlip>
          <a:blip r:embed="rId43"/>
        </a:buBlip>
        <a:tabLst/>
        <a:defRPr sz="1800" b="0" kern="1200">
          <a:solidFill>
            <a:schemeClr val="tx1"/>
          </a:solidFill>
          <a:latin typeface="Montserrat" pitchFamily="2" charset="77"/>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9">
          <p15:clr>
            <a:srgbClr val="F26B43"/>
          </p15:clr>
        </p15:guide>
        <p15:guide id="2" orient="horz" pos="4081">
          <p15:clr>
            <a:srgbClr val="F26B43"/>
          </p15:clr>
        </p15:guide>
        <p15:guide id="3" pos="237">
          <p15:clr>
            <a:srgbClr val="F26B43"/>
          </p15:clr>
        </p15:guide>
        <p15:guide id="4" pos="732">
          <p15:clr>
            <a:srgbClr val="F26B43"/>
          </p15:clr>
        </p15:guide>
        <p15:guide id="5" pos="851">
          <p15:clr>
            <a:srgbClr val="F26B43"/>
          </p15:clr>
        </p15:guide>
        <p15:guide id="6" pos="1345">
          <p15:clr>
            <a:srgbClr val="F26B43"/>
          </p15:clr>
        </p15:guide>
        <p15:guide id="7" pos="1460">
          <p15:clr>
            <a:srgbClr val="F26B43"/>
          </p15:clr>
        </p15:guide>
        <p15:guide id="8" pos="1955">
          <p15:clr>
            <a:srgbClr val="F26B43"/>
          </p15:clr>
        </p15:guide>
        <p15:guide id="9" pos="2069">
          <p15:clr>
            <a:srgbClr val="F26B43"/>
          </p15:clr>
        </p15:guide>
        <p15:guide id="10" pos="2564">
          <p15:clr>
            <a:srgbClr val="F26B43"/>
          </p15:clr>
        </p15:guide>
        <p15:guide id="11" pos="2683">
          <p15:clr>
            <a:srgbClr val="F26B43"/>
          </p15:clr>
        </p15:guide>
        <p15:guide id="12" pos="3173">
          <p15:clr>
            <a:srgbClr val="F26B43"/>
          </p15:clr>
        </p15:guide>
        <p15:guide id="13" pos="3288">
          <p15:clr>
            <a:srgbClr val="F26B43"/>
          </p15:clr>
        </p15:guide>
        <p15:guide id="14" pos="3783">
          <p15:clr>
            <a:srgbClr val="F26B43"/>
          </p15:clr>
        </p15:guide>
        <p15:guide id="15" pos="3897">
          <p15:clr>
            <a:srgbClr val="F26B43"/>
          </p15:clr>
        </p15:guide>
        <p15:guide id="16" pos="4392">
          <p15:clr>
            <a:srgbClr val="F26B43"/>
          </p15:clr>
        </p15:guide>
        <p15:guide id="17" pos="4507">
          <p15:clr>
            <a:srgbClr val="F26B43"/>
          </p15:clr>
        </p15:guide>
        <p15:guide id="18" pos="5001">
          <p15:clr>
            <a:srgbClr val="F26B43"/>
          </p15:clr>
        </p15:guide>
        <p15:guide id="19" pos="5115">
          <p15:clr>
            <a:srgbClr val="F26B43"/>
          </p15:clr>
        </p15:guide>
        <p15:guide id="20" pos="5611">
          <p15:clr>
            <a:srgbClr val="F26B43"/>
          </p15:clr>
        </p15:guide>
        <p15:guide id="21" pos="5725">
          <p15:clr>
            <a:srgbClr val="F26B43"/>
          </p15:clr>
        </p15:guide>
        <p15:guide id="22" pos="6220">
          <p15:clr>
            <a:srgbClr val="F26B43"/>
          </p15:clr>
        </p15:guide>
        <p15:guide id="23" pos="6335">
          <p15:clr>
            <a:srgbClr val="F26B43"/>
          </p15:clr>
        </p15:guide>
        <p15:guide id="24" pos="6829">
          <p15:clr>
            <a:srgbClr val="F26B43"/>
          </p15:clr>
        </p15:guide>
        <p15:guide id="25" pos="6943">
          <p15:clr>
            <a:srgbClr val="F26B43"/>
          </p15:clr>
        </p15:guide>
        <p15:guide id="26" pos="7439">
          <p15:clr>
            <a:srgbClr val="F26B43"/>
          </p15:clr>
        </p15:guide>
        <p15:guide id="27" pos="3840">
          <p15:clr>
            <a:srgbClr val="9FCC3B"/>
          </p15:clr>
        </p15:guide>
        <p15:guide id="28" orient="horz" pos="2160">
          <p15:clr>
            <a:srgbClr val="9FCC3B"/>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1FB68A7-A656-A348-AE42-02B5F30E1E55}"/>
              </a:ext>
            </a:extLst>
          </p:cNvPr>
          <p:cNvSpPr>
            <a:spLocks noGrp="1"/>
          </p:cNvSpPr>
          <p:nvPr>
            <p:ph type="title"/>
          </p:nvPr>
        </p:nvSpPr>
        <p:spPr>
          <a:xfrm>
            <a:off x="370908" y="369218"/>
            <a:ext cx="11436917" cy="687615"/>
          </a:xfrm>
          <a:prstGeom prst="rect">
            <a:avLst/>
          </a:prstGeom>
        </p:spPr>
        <p:txBody>
          <a:bodyPr vert="horz" lIns="0" tIns="0" rIns="0" bIns="0" rtlCol="0" anchor="t" anchorCtr="0">
            <a:no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B623AAC1-38C0-EC41-AF66-7EC76ACCB83E}"/>
              </a:ext>
            </a:extLst>
          </p:cNvPr>
          <p:cNvSpPr>
            <a:spLocks noGrp="1"/>
          </p:cNvSpPr>
          <p:nvPr>
            <p:ph type="body" idx="1"/>
          </p:nvPr>
        </p:nvSpPr>
        <p:spPr>
          <a:xfrm>
            <a:off x="372210" y="1175414"/>
            <a:ext cx="11435615" cy="5303175"/>
          </a:xfrm>
          <a:prstGeom prst="rect">
            <a:avLst/>
          </a:prstGeom>
        </p:spPr>
        <p:txBody>
          <a:bodyPr vert="horz" lIns="0" tIns="0" rIns="0" bIns="0" rtlCol="0" anchor="t" anchorCtr="0">
            <a:noAutofit/>
          </a:bodyPr>
          <a:lstStyle/>
          <a:p>
            <a:pPr lvl="0"/>
            <a:r>
              <a:rPr lang="en-US"/>
              <a:t>Edit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98755" y="6584739"/>
            <a:ext cx="785483" cy="180000"/>
          </a:xfrm>
          <a:prstGeom prst="rect">
            <a:avLst/>
          </a:prstGeom>
        </p:spPr>
        <p:txBody>
          <a:bodyPr vert="horz" lIns="0" tIns="0" rIns="0" bIns="0" rtlCol="0" anchor="b" anchorCtr="0"/>
          <a:lstStyle>
            <a:lvl1pPr algn="r">
              <a:defRPr sz="1000" b="1" i="0">
                <a:solidFill>
                  <a:schemeClr val="bg1">
                    <a:lumMod val="50000"/>
                  </a:schemeClr>
                </a:solidFill>
                <a:latin typeface="Montserrat" pitchFamily="2" charset="77"/>
              </a:defRPr>
            </a:lvl1pPr>
          </a:lstStyle>
          <a:p>
            <a:fld id="{EF892D59-8F09-EF4B-AD6D-DA609442F868}" type="slidenum">
              <a:rPr lang="en-GB" smtClean="0"/>
              <a:pPr/>
              <a:t>‹#›</a:t>
            </a:fld>
            <a:endParaRPr lang="en-GB"/>
          </a:p>
        </p:txBody>
      </p:sp>
    </p:spTree>
    <p:extLst>
      <p:ext uri="{BB962C8B-B14F-4D97-AF65-F5344CB8AC3E}">
        <p14:creationId xmlns:p14="http://schemas.microsoft.com/office/powerpoint/2010/main" val="1105970405"/>
      </p:ext>
    </p:extLst>
  </p:cSld>
  <p:clrMap bg1="lt1" tx1="dk1" bg2="lt2" tx2="dk2" accent1="accent1" accent2="accent2" accent3="accent3" accent4="accent4" accent5="accent5" accent6="accent6" hlink="hlink" folHlink="folHlink"/>
  <p:sldLayoutIdLst>
    <p:sldLayoutId id="2147484303" r:id="rId1"/>
    <p:sldLayoutId id="2147483970" r:id="rId2"/>
    <p:sldLayoutId id="2147484305" r:id="rId3"/>
    <p:sldLayoutId id="2147483967" r:id="rId4"/>
    <p:sldLayoutId id="2147484407" r:id="rId5"/>
    <p:sldLayoutId id="2147484408" r:id="rId6"/>
    <p:sldLayoutId id="2147483975" r:id="rId7"/>
    <p:sldLayoutId id="2147484379" r:id="rId8"/>
    <p:sldLayoutId id="2147484380" r:id="rId9"/>
    <p:sldLayoutId id="2147484381" r:id="rId10"/>
    <p:sldLayoutId id="2147484382" r:id="rId11"/>
    <p:sldLayoutId id="2147484383" r:id="rId12"/>
    <p:sldLayoutId id="2147484384" r:id="rId13"/>
    <p:sldLayoutId id="2147484385" r:id="rId14"/>
    <p:sldLayoutId id="2147484386" r:id="rId15"/>
    <p:sldLayoutId id="2147484387" r:id="rId16"/>
    <p:sldLayoutId id="2147484388" r:id="rId17"/>
    <p:sldLayoutId id="2147484389" r:id="rId18"/>
    <p:sldLayoutId id="2147484390" r:id="rId19"/>
    <p:sldLayoutId id="2147484391" r:id="rId20"/>
    <p:sldLayoutId id="2147484392" r:id="rId21"/>
    <p:sldLayoutId id="2147484393" r:id="rId22"/>
    <p:sldLayoutId id="2147484394" r:id="rId23"/>
    <p:sldLayoutId id="2147484395" r:id="rId24"/>
    <p:sldLayoutId id="2147484396" r:id="rId25"/>
    <p:sldLayoutId id="2147484397" r:id="rId26"/>
    <p:sldLayoutId id="2147484398" r:id="rId27"/>
    <p:sldLayoutId id="2147484399" r:id="rId28"/>
    <p:sldLayoutId id="2147484400" r:id="rId29"/>
    <p:sldLayoutId id="2147484401" r:id="rId30"/>
    <p:sldLayoutId id="2147484402" r:id="rId31"/>
    <p:sldLayoutId id="2147484403" r:id="rId32"/>
    <p:sldLayoutId id="2147484404" r:id="rId33"/>
    <p:sldLayoutId id="2147484405" r:id="rId34"/>
    <p:sldLayoutId id="2147484406" r:id="rId35"/>
    <p:sldLayoutId id="2147484013" r:id="rId36"/>
    <p:sldLayoutId id="2147484409" r:id="rId37"/>
    <p:sldLayoutId id="2147484015" r:id="rId38"/>
    <p:sldLayoutId id="2147484016" r:id="rId39"/>
    <p:sldLayoutId id="2147484017" r:id="rId40"/>
    <p:sldLayoutId id="2147484018" r:id="rId41"/>
    <p:sldLayoutId id="2147483968" r:id="rId42"/>
    <p:sldLayoutId id="2147483969" r:id="rId43"/>
  </p:sldLayoutIdLst>
  <p:hf hdr="0" dt="0"/>
  <p:txStyles>
    <p:titleStyle>
      <a:lvl1pPr algn="l" defTabSz="914377" rtl="0" eaLnBrk="1" latinLnBrk="0" hangingPunct="1">
        <a:lnSpc>
          <a:spcPct val="100000"/>
        </a:lnSpc>
        <a:spcBef>
          <a:spcPct val="0"/>
        </a:spcBef>
        <a:buNone/>
        <a:defRPr sz="4000" b="0" i="0" kern="1200" cap="none" baseline="0">
          <a:solidFill>
            <a:schemeClr val="tx1"/>
          </a:solidFill>
          <a:latin typeface="Krana Fat B" panose="00000B00000000000000" pitchFamily="50" charset="0"/>
          <a:ea typeface="+mj-ea"/>
          <a:cs typeface="+mj-cs"/>
        </a:defRPr>
      </a:lvl1pPr>
    </p:titleStyle>
    <p:bodyStyle>
      <a:lvl1pPr marL="0" indent="0" algn="l" defTabSz="914377" rtl="0" eaLnBrk="1" latinLnBrk="0" hangingPunct="1">
        <a:lnSpc>
          <a:spcPct val="100000"/>
        </a:lnSpc>
        <a:spcBef>
          <a:spcPts val="0"/>
        </a:spcBef>
        <a:spcAft>
          <a:spcPts val="651"/>
        </a:spcAft>
        <a:buSzPct val="115000"/>
        <a:buFontTx/>
        <a:buNone/>
        <a:defRPr sz="1800" b="0" i="0" kern="1200">
          <a:solidFill>
            <a:schemeClr val="tx1"/>
          </a:solidFill>
          <a:latin typeface="Montserrat" pitchFamily="2" charset="77"/>
          <a:ea typeface="+mn-ea"/>
          <a:cs typeface="+mn-cs"/>
        </a:defRPr>
      </a:lvl1pPr>
      <a:lvl2pPr marL="355591" indent="-266693" algn="l" defTabSz="914377" rtl="0" eaLnBrk="1" latinLnBrk="0" hangingPunct="1">
        <a:lnSpc>
          <a:spcPct val="100000"/>
        </a:lnSpc>
        <a:spcBef>
          <a:spcPts val="0"/>
        </a:spcBef>
        <a:spcAft>
          <a:spcPts val="651"/>
        </a:spcAft>
        <a:buSzPct val="125000"/>
        <a:buFontTx/>
        <a:buBlip>
          <a:blip r:embed="rId45"/>
        </a:buBlip>
        <a:tabLst/>
        <a:defRPr sz="1800" b="0" kern="1200">
          <a:solidFill>
            <a:schemeClr val="tx1"/>
          </a:solidFill>
          <a:latin typeface="Montserrat" pitchFamily="2" charset="77"/>
          <a:ea typeface="+mn-ea"/>
          <a:cs typeface="+mn-cs"/>
        </a:defRPr>
      </a:lvl2pPr>
      <a:lvl3pPr marL="355591" indent="-266693" algn="l" defTabSz="914377" rtl="0" eaLnBrk="1" latinLnBrk="0" hangingPunct="1">
        <a:lnSpc>
          <a:spcPct val="100000"/>
        </a:lnSpc>
        <a:spcBef>
          <a:spcPts val="0"/>
        </a:spcBef>
        <a:spcAft>
          <a:spcPts val="651"/>
        </a:spcAft>
        <a:buSzPct val="120000"/>
        <a:buFontTx/>
        <a:buBlip>
          <a:blip r:embed="rId45"/>
        </a:buBlip>
        <a:tabLst/>
        <a:defRPr sz="1800" b="0" i="0" kern="1200">
          <a:solidFill>
            <a:schemeClr val="tx1"/>
          </a:solidFill>
          <a:latin typeface="Montserrat" pitchFamily="2" charset="77"/>
          <a:ea typeface="+mn-ea"/>
          <a:cs typeface="+mn-cs"/>
        </a:defRPr>
      </a:lvl3pPr>
      <a:lvl4pPr marL="355591" indent="-266693" algn="l" defTabSz="914377" rtl="0" eaLnBrk="1" latinLnBrk="0" hangingPunct="1">
        <a:lnSpc>
          <a:spcPct val="100000"/>
        </a:lnSpc>
        <a:spcBef>
          <a:spcPts val="0"/>
        </a:spcBef>
        <a:spcAft>
          <a:spcPts val="651"/>
        </a:spcAft>
        <a:buSzPct val="120000"/>
        <a:buFontTx/>
        <a:buBlip>
          <a:blip r:embed="rId45"/>
        </a:buBlip>
        <a:tabLst/>
        <a:defRPr sz="1800" b="0" kern="1200">
          <a:solidFill>
            <a:schemeClr val="tx1"/>
          </a:solidFill>
          <a:latin typeface="Montserrat" pitchFamily="2" charset="77"/>
          <a:ea typeface="+mn-ea"/>
          <a:cs typeface="+mn-cs"/>
        </a:defRPr>
      </a:lvl4pPr>
      <a:lvl5pPr marL="355591" indent="-266693" algn="l" defTabSz="914377" rtl="0" eaLnBrk="1" latinLnBrk="0" hangingPunct="1">
        <a:lnSpc>
          <a:spcPct val="100000"/>
        </a:lnSpc>
        <a:spcBef>
          <a:spcPts val="0"/>
        </a:spcBef>
        <a:spcAft>
          <a:spcPts val="651"/>
        </a:spcAft>
        <a:buSzPct val="125000"/>
        <a:buFontTx/>
        <a:buBlip>
          <a:blip r:embed="rId45"/>
        </a:buBlip>
        <a:tabLst/>
        <a:defRPr sz="1800" b="0" kern="1200">
          <a:solidFill>
            <a:schemeClr val="tx1"/>
          </a:solidFill>
          <a:latin typeface="Montserrat" pitchFamily="2" charset="77"/>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9">
          <p15:clr>
            <a:srgbClr val="F26B43"/>
          </p15:clr>
        </p15:guide>
        <p15:guide id="2" orient="horz" pos="4081">
          <p15:clr>
            <a:srgbClr val="F26B43"/>
          </p15:clr>
        </p15:guide>
        <p15:guide id="3" pos="237">
          <p15:clr>
            <a:srgbClr val="F26B43"/>
          </p15:clr>
        </p15:guide>
        <p15:guide id="4" pos="732">
          <p15:clr>
            <a:srgbClr val="F26B43"/>
          </p15:clr>
        </p15:guide>
        <p15:guide id="5" pos="851">
          <p15:clr>
            <a:srgbClr val="F26B43"/>
          </p15:clr>
        </p15:guide>
        <p15:guide id="6" pos="1345">
          <p15:clr>
            <a:srgbClr val="F26B43"/>
          </p15:clr>
        </p15:guide>
        <p15:guide id="7" pos="1460">
          <p15:clr>
            <a:srgbClr val="F26B43"/>
          </p15:clr>
        </p15:guide>
        <p15:guide id="8" pos="1955">
          <p15:clr>
            <a:srgbClr val="F26B43"/>
          </p15:clr>
        </p15:guide>
        <p15:guide id="9" pos="2069">
          <p15:clr>
            <a:srgbClr val="F26B43"/>
          </p15:clr>
        </p15:guide>
        <p15:guide id="10" pos="2564">
          <p15:clr>
            <a:srgbClr val="F26B43"/>
          </p15:clr>
        </p15:guide>
        <p15:guide id="11" pos="2683">
          <p15:clr>
            <a:srgbClr val="F26B43"/>
          </p15:clr>
        </p15:guide>
        <p15:guide id="12" pos="3173">
          <p15:clr>
            <a:srgbClr val="F26B43"/>
          </p15:clr>
        </p15:guide>
        <p15:guide id="13" pos="3288">
          <p15:clr>
            <a:srgbClr val="F26B43"/>
          </p15:clr>
        </p15:guide>
        <p15:guide id="14" pos="3783">
          <p15:clr>
            <a:srgbClr val="F26B43"/>
          </p15:clr>
        </p15:guide>
        <p15:guide id="15" pos="3897">
          <p15:clr>
            <a:srgbClr val="F26B43"/>
          </p15:clr>
        </p15:guide>
        <p15:guide id="16" pos="4392">
          <p15:clr>
            <a:srgbClr val="F26B43"/>
          </p15:clr>
        </p15:guide>
        <p15:guide id="17" pos="4507">
          <p15:clr>
            <a:srgbClr val="F26B43"/>
          </p15:clr>
        </p15:guide>
        <p15:guide id="18" pos="5001">
          <p15:clr>
            <a:srgbClr val="F26B43"/>
          </p15:clr>
        </p15:guide>
        <p15:guide id="19" pos="5115">
          <p15:clr>
            <a:srgbClr val="F26B43"/>
          </p15:clr>
        </p15:guide>
        <p15:guide id="20" pos="5611">
          <p15:clr>
            <a:srgbClr val="F26B43"/>
          </p15:clr>
        </p15:guide>
        <p15:guide id="21" pos="5725">
          <p15:clr>
            <a:srgbClr val="F26B43"/>
          </p15:clr>
        </p15:guide>
        <p15:guide id="22" pos="6220">
          <p15:clr>
            <a:srgbClr val="F26B43"/>
          </p15:clr>
        </p15:guide>
        <p15:guide id="23" pos="6335">
          <p15:clr>
            <a:srgbClr val="F26B43"/>
          </p15:clr>
        </p15:guide>
        <p15:guide id="24" pos="6829">
          <p15:clr>
            <a:srgbClr val="F26B43"/>
          </p15:clr>
        </p15:guide>
        <p15:guide id="25" pos="6943">
          <p15:clr>
            <a:srgbClr val="F26B43"/>
          </p15:clr>
        </p15:guide>
        <p15:guide id="26" pos="7439">
          <p15:clr>
            <a:srgbClr val="F26B43"/>
          </p15:clr>
        </p15:guide>
        <p15:guide id="27" pos="3840">
          <p15:clr>
            <a:srgbClr val="9FCC3B"/>
          </p15:clr>
        </p15:guide>
        <p15:guide id="28" orient="horz" pos="2160">
          <p15:clr>
            <a:srgbClr val="9FCC3B"/>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1FB68A7-A656-A348-AE42-02B5F30E1E55}"/>
              </a:ext>
            </a:extLst>
          </p:cNvPr>
          <p:cNvSpPr>
            <a:spLocks noGrp="1"/>
          </p:cNvSpPr>
          <p:nvPr>
            <p:ph type="title"/>
          </p:nvPr>
        </p:nvSpPr>
        <p:spPr>
          <a:xfrm>
            <a:off x="370908" y="369218"/>
            <a:ext cx="11436917" cy="687615"/>
          </a:xfrm>
          <a:prstGeom prst="rect">
            <a:avLst/>
          </a:prstGeom>
        </p:spPr>
        <p:txBody>
          <a:bodyPr vert="horz" lIns="0" tIns="0" rIns="0" bIns="0" rtlCol="0" anchor="t" anchorCtr="0">
            <a:no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B623AAC1-38C0-EC41-AF66-7EC76ACCB83E}"/>
              </a:ext>
            </a:extLst>
          </p:cNvPr>
          <p:cNvSpPr>
            <a:spLocks noGrp="1"/>
          </p:cNvSpPr>
          <p:nvPr>
            <p:ph type="body" idx="1"/>
          </p:nvPr>
        </p:nvSpPr>
        <p:spPr>
          <a:xfrm>
            <a:off x="372210" y="1175414"/>
            <a:ext cx="11435615" cy="5303175"/>
          </a:xfrm>
          <a:prstGeom prst="rect">
            <a:avLst/>
          </a:prstGeom>
        </p:spPr>
        <p:txBody>
          <a:bodyPr vert="horz" lIns="0" tIns="0" rIns="0" bIns="0" rtlCol="0" anchor="t" anchorCtr="0">
            <a:noAutofit/>
          </a:bodyPr>
          <a:lstStyle/>
          <a:p>
            <a:pPr lvl="0"/>
            <a:r>
              <a:rPr lang="en-US"/>
              <a:t>Edit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98755" y="6584739"/>
            <a:ext cx="785483" cy="180000"/>
          </a:xfrm>
          <a:prstGeom prst="rect">
            <a:avLst/>
          </a:prstGeom>
        </p:spPr>
        <p:txBody>
          <a:bodyPr vert="horz" lIns="0" tIns="0" rIns="0" bIns="0" rtlCol="0" anchor="b" anchorCtr="0"/>
          <a:lstStyle>
            <a:lvl1pPr algn="r">
              <a:defRPr sz="1000" b="1" i="0">
                <a:solidFill>
                  <a:schemeClr val="bg1">
                    <a:lumMod val="50000"/>
                  </a:schemeClr>
                </a:solidFill>
                <a:latin typeface="Montserrat" pitchFamily="2" charset="77"/>
              </a:defRPr>
            </a:lvl1pPr>
          </a:lstStyle>
          <a:p>
            <a:fld id="{EF892D59-8F09-EF4B-AD6D-DA609442F868}" type="slidenum">
              <a:rPr lang="en-GB" smtClean="0"/>
              <a:pPr/>
              <a:t>‹#›</a:t>
            </a:fld>
            <a:endParaRPr lang="en-GB"/>
          </a:p>
        </p:txBody>
      </p:sp>
    </p:spTree>
    <p:extLst>
      <p:ext uri="{BB962C8B-B14F-4D97-AF65-F5344CB8AC3E}">
        <p14:creationId xmlns:p14="http://schemas.microsoft.com/office/powerpoint/2010/main" val="1206996952"/>
      </p:ext>
    </p:extLst>
  </p:cSld>
  <p:clrMap bg1="lt1" tx1="dk1" bg2="lt2" tx2="dk2" accent1="accent1" accent2="accent2" accent3="accent3" accent4="accent4" accent5="accent5" accent6="accent6" hlink="hlink" folHlink="folHlink"/>
  <p:sldLayoutIdLst>
    <p:sldLayoutId id="2147484304" r:id="rId1"/>
    <p:sldLayoutId id="2147484058" r:id="rId2"/>
    <p:sldLayoutId id="2147484059" r:id="rId3"/>
    <p:sldLayoutId id="2147484411" r:id="rId4"/>
    <p:sldLayoutId id="2147484063" r:id="rId5"/>
    <p:sldLayoutId id="2147484410" r:id="rId6"/>
    <p:sldLayoutId id="2147484412" r:id="rId7"/>
    <p:sldLayoutId id="2147484413" r:id="rId8"/>
    <p:sldLayoutId id="2147484414" r:id="rId9"/>
    <p:sldLayoutId id="2147484415" r:id="rId10"/>
    <p:sldLayoutId id="2147484416" r:id="rId11"/>
    <p:sldLayoutId id="2147484417" r:id="rId12"/>
    <p:sldLayoutId id="2147484418" r:id="rId13"/>
    <p:sldLayoutId id="2147484419" r:id="rId14"/>
    <p:sldLayoutId id="2147484420" r:id="rId15"/>
    <p:sldLayoutId id="2147484421" r:id="rId16"/>
    <p:sldLayoutId id="2147484422" r:id="rId17"/>
    <p:sldLayoutId id="2147484423" r:id="rId18"/>
    <p:sldLayoutId id="2147484424" r:id="rId19"/>
    <p:sldLayoutId id="2147484425" r:id="rId20"/>
    <p:sldLayoutId id="2147484426" r:id="rId21"/>
    <p:sldLayoutId id="2147484427" r:id="rId22"/>
    <p:sldLayoutId id="2147484428" r:id="rId23"/>
    <p:sldLayoutId id="2147484429" r:id="rId24"/>
    <p:sldLayoutId id="2147484430" r:id="rId25"/>
    <p:sldLayoutId id="2147484431" r:id="rId26"/>
    <p:sldLayoutId id="2147484432" r:id="rId27"/>
    <p:sldLayoutId id="2147484433" r:id="rId28"/>
    <p:sldLayoutId id="2147484434" r:id="rId29"/>
    <p:sldLayoutId id="2147484435" r:id="rId30"/>
    <p:sldLayoutId id="2147484436" r:id="rId31"/>
    <p:sldLayoutId id="2147484437" r:id="rId32"/>
    <p:sldLayoutId id="2147484438" r:id="rId33"/>
    <p:sldLayoutId id="2147484087" r:id="rId34"/>
    <p:sldLayoutId id="2147484439" r:id="rId35"/>
    <p:sldLayoutId id="2147484089" r:id="rId36"/>
    <p:sldLayoutId id="2147484090" r:id="rId37"/>
    <p:sldLayoutId id="2147484091" r:id="rId38"/>
    <p:sldLayoutId id="2147484092" r:id="rId39"/>
    <p:sldLayoutId id="2147484440" r:id="rId40"/>
    <p:sldLayoutId id="2147484441" r:id="rId41"/>
  </p:sldLayoutIdLst>
  <p:hf hdr="0" dt="0"/>
  <p:txStyles>
    <p:titleStyle>
      <a:lvl1pPr algn="l" defTabSz="914377" rtl="0" eaLnBrk="1" latinLnBrk="0" hangingPunct="1">
        <a:lnSpc>
          <a:spcPct val="100000"/>
        </a:lnSpc>
        <a:spcBef>
          <a:spcPct val="0"/>
        </a:spcBef>
        <a:buNone/>
        <a:defRPr sz="4000" b="0" i="0" kern="1200" cap="none" baseline="0">
          <a:solidFill>
            <a:schemeClr val="tx1"/>
          </a:solidFill>
          <a:latin typeface="Krana Fat B" panose="00000B00000000000000" pitchFamily="50" charset="0"/>
          <a:ea typeface="+mj-ea"/>
          <a:cs typeface="+mj-cs"/>
        </a:defRPr>
      </a:lvl1pPr>
    </p:titleStyle>
    <p:bodyStyle>
      <a:lvl1pPr marL="0" indent="0" algn="l" defTabSz="914377" rtl="0" eaLnBrk="1" latinLnBrk="0" hangingPunct="1">
        <a:lnSpc>
          <a:spcPct val="100000"/>
        </a:lnSpc>
        <a:spcBef>
          <a:spcPts val="0"/>
        </a:spcBef>
        <a:spcAft>
          <a:spcPts val="651"/>
        </a:spcAft>
        <a:buSzPct val="115000"/>
        <a:buFontTx/>
        <a:buNone/>
        <a:defRPr sz="1800" b="0" i="0" kern="1200">
          <a:solidFill>
            <a:schemeClr val="tx1"/>
          </a:solidFill>
          <a:latin typeface="Montserrat" pitchFamily="2" charset="77"/>
          <a:ea typeface="+mn-ea"/>
          <a:cs typeface="+mn-cs"/>
        </a:defRPr>
      </a:lvl1pPr>
      <a:lvl2pPr marL="355591" indent="-266693" algn="l" defTabSz="914377" rtl="0" eaLnBrk="1" latinLnBrk="0" hangingPunct="1">
        <a:lnSpc>
          <a:spcPct val="100000"/>
        </a:lnSpc>
        <a:spcBef>
          <a:spcPts val="0"/>
        </a:spcBef>
        <a:spcAft>
          <a:spcPts val="651"/>
        </a:spcAft>
        <a:buSzPct val="125000"/>
        <a:buFontTx/>
        <a:buBlip>
          <a:blip r:embed="rId43"/>
        </a:buBlip>
        <a:tabLst/>
        <a:defRPr sz="1800" b="0" kern="1200">
          <a:solidFill>
            <a:schemeClr val="tx1"/>
          </a:solidFill>
          <a:latin typeface="Montserrat" pitchFamily="2" charset="77"/>
          <a:ea typeface="+mn-ea"/>
          <a:cs typeface="+mn-cs"/>
        </a:defRPr>
      </a:lvl2pPr>
      <a:lvl3pPr marL="355591" indent="-266693" algn="l" defTabSz="914377" rtl="0" eaLnBrk="1" latinLnBrk="0" hangingPunct="1">
        <a:lnSpc>
          <a:spcPct val="100000"/>
        </a:lnSpc>
        <a:spcBef>
          <a:spcPts val="0"/>
        </a:spcBef>
        <a:spcAft>
          <a:spcPts val="651"/>
        </a:spcAft>
        <a:buSzPct val="120000"/>
        <a:buFontTx/>
        <a:buBlip>
          <a:blip r:embed="rId43"/>
        </a:buBlip>
        <a:tabLst/>
        <a:defRPr sz="1800" b="0" i="0" kern="1200">
          <a:solidFill>
            <a:schemeClr val="tx1"/>
          </a:solidFill>
          <a:latin typeface="Montserrat" pitchFamily="2" charset="77"/>
          <a:ea typeface="+mn-ea"/>
          <a:cs typeface="+mn-cs"/>
        </a:defRPr>
      </a:lvl3pPr>
      <a:lvl4pPr marL="355591" indent="-266693" algn="l" defTabSz="914377" rtl="0" eaLnBrk="1" latinLnBrk="0" hangingPunct="1">
        <a:lnSpc>
          <a:spcPct val="100000"/>
        </a:lnSpc>
        <a:spcBef>
          <a:spcPts val="0"/>
        </a:spcBef>
        <a:spcAft>
          <a:spcPts val="651"/>
        </a:spcAft>
        <a:buSzPct val="120000"/>
        <a:buFontTx/>
        <a:buBlip>
          <a:blip r:embed="rId43"/>
        </a:buBlip>
        <a:tabLst/>
        <a:defRPr sz="1800" b="0" kern="1200">
          <a:solidFill>
            <a:schemeClr val="tx1"/>
          </a:solidFill>
          <a:latin typeface="Montserrat" pitchFamily="2" charset="77"/>
          <a:ea typeface="+mn-ea"/>
          <a:cs typeface="+mn-cs"/>
        </a:defRPr>
      </a:lvl4pPr>
      <a:lvl5pPr marL="355591" indent="-266693" algn="l" defTabSz="914377" rtl="0" eaLnBrk="1" latinLnBrk="0" hangingPunct="1">
        <a:lnSpc>
          <a:spcPct val="100000"/>
        </a:lnSpc>
        <a:spcBef>
          <a:spcPts val="0"/>
        </a:spcBef>
        <a:spcAft>
          <a:spcPts val="651"/>
        </a:spcAft>
        <a:buSzPct val="125000"/>
        <a:buFontTx/>
        <a:buBlip>
          <a:blip r:embed="rId43"/>
        </a:buBlip>
        <a:tabLst/>
        <a:defRPr sz="1800" b="0" kern="1200">
          <a:solidFill>
            <a:schemeClr val="tx1"/>
          </a:solidFill>
          <a:latin typeface="Montserrat" pitchFamily="2" charset="77"/>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9">
          <p15:clr>
            <a:srgbClr val="F26B43"/>
          </p15:clr>
        </p15:guide>
        <p15:guide id="2" orient="horz" pos="4081">
          <p15:clr>
            <a:srgbClr val="F26B43"/>
          </p15:clr>
        </p15:guide>
        <p15:guide id="3" pos="237">
          <p15:clr>
            <a:srgbClr val="F26B43"/>
          </p15:clr>
        </p15:guide>
        <p15:guide id="4" pos="732">
          <p15:clr>
            <a:srgbClr val="F26B43"/>
          </p15:clr>
        </p15:guide>
        <p15:guide id="5" pos="851">
          <p15:clr>
            <a:srgbClr val="F26B43"/>
          </p15:clr>
        </p15:guide>
        <p15:guide id="6" pos="1345">
          <p15:clr>
            <a:srgbClr val="F26B43"/>
          </p15:clr>
        </p15:guide>
        <p15:guide id="7" pos="1460">
          <p15:clr>
            <a:srgbClr val="F26B43"/>
          </p15:clr>
        </p15:guide>
        <p15:guide id="8" pos="1955">
          <p15:clr>
            <a:srgbClr val="F26B43"/>
          </p15:clr>
        </p15:guide>
        <p15:guide id="9" pos="2069">
          <p15:clr>
            <a:srgbClr val="F26B43"/>
          </p15:clr>
        </p15:guide>
        <p15:guide id="10" pos="2564">
          <p15:clr>
            <a:srgbClr val="F26B43"/>
          </p15:clr>
        </p15:guide>
        <p15:guide id="11" pos="2683">
          <p15:clr>
            <a:srgbClr val="F26B43"/>
          </p15:clr>
        </p15:guide>
        <p15:guide id="12" pos="3173">
          <p15:clr>
            <a:srgbClr val="F26B43"/>
          </p15:clr>
        </p15:guide>
        <p15:guide id="13" pos="3288">
          <p15:clr>
            <a:srgbClr val="F26B43"/>
          </p15:clr>
        </p15:guide>
        <p15:guide id="14" pos="3783">
          <p15:clr>
            <a:srgbClr val="F26B43"/>
          </p15:clr>
        </p15:guide>
        <p15:guide id="15" pos="3897">
          <p15:clr>
            <a:srgbClr val="F26B43"/>
          </p15:clr>
        </p15:guide>
        <p15:guide id="16" pos="4392">
          <p15:clr>
            <a:srgbClr val="F26B43"/>
          </p15:clr>
        </p15:guide>
        <p15:guide id="17" pos="4507">
          <p15:clr>
            <a:srgbClr val="F26B43"/>
          </p15:clr>
        </p15:guide>
        <p15:guide id="18" pos="5001">
          <p15:clr>
            <a:srgbClr val="F26B43"/>
          </p15:clr>
        </p15:guide>
        <p15:guide id="19" pos="5115">
          <p15:clr>
            <a:srgbClr val="F26B43"/>
          </p15:clr>
        </p15:guide>
        <p15:guide id="20" pos="5611">
          <p15:clr>
            <a:srgbClr val="F26B43"/>
          </p15:clr>
        </p15:guide>
        <p15:guide id="21" pos="5725">
          <p15:clr>
            <a:srgbClr val="F26B43"/>
          </p15:clr>
        </p15:guide>
        <p15:guide id="22" pos="6220">
          <p15:clr>
            <a:srgbClr val="F26B43"/>
          </p15:clr>
        </p15:guide>
        <p15:guide id="23" pos="6335">
          <p15:clr>
            <a:srgbClr val="F26B43"/>
          </p15:clr>
        </p15:guide>
        <p15:guide id="24" pos="6829">
          <p15:clr>
            <a:srgbClr val="F26B43"/>
          </p15:clr>
        </p15:guide>
        <p15:guide id="25" pos="6943">
          <p15:clr>
            <a:srgbClr val="F26B43"/>
          </p15:clr>
        </p15:guide>
        <p15:guide id="26" pos="7439">
          <p15:clr>
            <a:srgbClr val="F26B43"/>
          </p15:clr>
        </p15:guide>
        <p15:guide id="27" pos="3840">
          <p15:clr>
            <a:srgbClr val="9FCC3B"/>
          </p15:clr>
        </p15:guide>
        <p15:guide id="28" orient="horz" pos="2160">
          <p15:clr>
            <a:srgbClr val="9FCC3B"/>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1FB68A7-A656-A348-AE42-02B5F30E1E55}"/>
              </a:ext>
            </a:extLst>
          </p:cNvPr>
          <p:cNvSpPr>
            <a:spLocks noGrp="1"/>
          </p:cNvSpPr>
          <p:nvPr>
            <p:ph type="title"/>
          </p:nvPr>
        </p:nvSpPr>
        <p:spPr>
          <a:xfrm>
            <a:off x="1212112" y="369218"/>
            <a:ext cx="10595713" cy="687615"/>
          </a:xfrm>
          <a:prstGeom prst="rect">
            <a:avLst/>
          </a:prstGeom>
        </p:spPr>
        <p:txBody>
          <a:bodyPr vert="horz" lIns="0" tIns="0" rIns="0" bIns="0" rtlCol="0" anchor="t" anchorCtr="0">
            <a:no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B623AAC1-38C0-EC41-AF66-7EC76ACCB83E}"/>
              </a:ext>
            </a:extLst>
          </p:cNvPr>
          <p:cNvSpPr>
            <a:spLocks noGrp="1"/>
          </p:cNvSpPr>
          <p:nvPr>
            <p:ph type="body" idx="1"/>
          </p:nvPr>
        </p:nvSpPr>
        <p:spPr>
          <a:xfrm>
            <a:off x="372210" y="1175414"/>
            <a:ext cx="11435615" cy="5303175"/>
          </a:xfrm>
          <a:prstGeom prst="rect">
            <a:avLst/>
          </a:prstGeom>
        </p:spPr>
        <p:txBody>
          <a:bodyPr vert="horz" lIns="0" tIns="0" rIns="0" bIns="0" rtlCol="0" anchor="t" anchorCtr="0">
            <a:noAutofit/>
          </a:bodyPr>
          <a:lstStyle/>
          <a:p>
            <a:pPr lvl="0"/>
            <a:r>
              <a:rPr lang="en-US"/>
              <a:t>Edit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98755" y="6584739"/>
            <a:ext cx="785483" cy="180000"/>
          </a:xfrm>
          <a:prstGeom prst="rect">
            <a:avLst/>
          </a:prstGeom>
        </p:spPr>
        <p:txBody>
          <a:bodyPr vert="horz" lIns="0" tIns="0" rIns="0" bIns="0" rtlCol="0" anchor="b" anchorCtr="0"/>
          <a:lstStyle>
            <a:lvl1pPr algn="r">
              <a:defRPr sz="1000" b="1" i="0">
                <a:solidFill>
                  <a:schemeClr val="bg1">
                    <a:lumMod val="50000"/>
                  </a:schemeClr>
                </a:solidFill>
                <a:latin typeface="Montserrat" pitchFamily="2" charset="77"/>
              </a:defRPr>
            </a:lvl1pPr>
          </a:lstStyle>
          <a:p>
            <a:fld id="{EF892D59-8F09-EF4B-AD6D-DA609442F868}" type="slidenum">
              <a:rPr lang="en-GB" smtClean="0"/>
              <a:pPr/>
              <a:t>‹#›</a:t>
            </a:fld>
            <a:endParaRPr lang="en-GB"/>
          </a:p>
        </p:txBody>
      </p:sp>
      <p:pic>
        <p:nvPicPr>
          <p:cNvPr id="6" name="Graphic 31">
            <a:extLst>
              <a:ext uri="{FF2B5EF4-FFF2-40B4-BE49-F238E27FC236}">
                <a16:creationId xmlns:a16="http://schemas.microsoft.com/office/drawing/2014/main" id="{AF93FCE7-DBB4-9F4D-BD6A-3D02A5FEEA26}"/>
              </a:ext>
            </a:extLst>
          </p:cNvPr>
          <p:cNvPicPr>
            <a:picLocks noChangeAspect="1"/>
          </p:cNvPicPr>
          <p:nvPr userDrawn="1"/>
        </p:nvPicPr>
        <p:blipFill>
          <a:blip r:embed="rId11" cstate="email">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857744936"/>
      </p:ext>
    </p:extLst>
  </p:cSld>
  <p:clrMap bg1="lt1" tx1="dk1" bg2="lt2" tx2="dk2" accent1="accent1" accent2="accent2" accent3="accent3" accent4="accent4" accent5="accent5" accent6="accent6" hlink="hlink" folHlink="folHlink"/>
  <p:sldLayoutIdLst>
    <p:sldLayoutId id="2147484204" r:id="rId1"/>
    <p:sldLayoutId id="2147484205" r:id="rId2"/>
    <p:sldLayoutId id="2147484206" r:id="rId3"/>
    <p:sldLayoutId id="2147484207" r:id="rId4"/>
    <p:sldLayoutId id="2147484208" r:id="rId5"/>
    <p:sldLayoutId id="2147484209" r:id="rId6"/>
    <p:sldLayoutId id="2147484210" r:id="rId7"/>
    <p:sldLayoutId id="2147484216" r:id="rId8"/>
    <p:sldLayoutId id="2147484217" r:id="rId9"/>
  </p:sldLayoutIdLst>
  <p:hf hdr="0" dt="0"/>
  <p:txStyles>
    <p:titleStyle>
      <a:lvl1pPr algn="l" defTabSz="914377" rtl="0" eaLnBrk="1" latinLnBrk="0" hangingPunct="1">
        <a:lnSpc>
          <a:spcPct val="100000"/>
        </a:lnSpc>
        <a:spcBef>
          <a:spcPct val="0"/>
        </a:spcBef>
        <a:buNone/>
        <a:defRPr sz="4000" b="0" i="0" kern="1200" cap="none" baseline="0">
          <a:solidFill>
            <a:schemeClr val="tx1"/>
          </a:solidFill>
          <a:latin typeface="Krana Fat B" panose="00000B00000000000000" pitchFamily="50" charset="0"/>
          <a:ea typeface="+mj-ea"/>
          <a:cs typeface="+mj-cs"/>
        </a:defRPr>
      </a:lvl1pPr>
    </p:titleStyle>
    <p:bodyStyle>
      <a:lvl1pPr marL="0" indent="0" algn="l" defTabSz="914377" rtl="0" eaLnBrk="1" latinLnBrk="0" hangingPunct="1">
        <a:lnSpc>
          <a:spcPct val="100000"/>
        </a:lnSpc>
        <a:spcBef>
          <a:spcPts val="0"/>
        </a:spcBef>
        <a:spcAft>
          <a:spcPts val="651"/>
        </a:spcAft>
        <a:buSzPct val="115000"/>
        <a:buFontTx/>
        <a:buNone/>
        <a:defRPr sz="1800" b="0" i="0" kern="1200">
          <a:solidFill>
            <a:schemeClr val="tx1"/>
          </a:solidFill>
          <a:latin typeface="Montserrat" pitchFamily="2" charset="77"/>
          <a:ea typeface="+mn-ea"/>
          <a:cs typeface="+mn-cs"/>
        </a:defRPr>
      </a:lvl1pPr>
      <a:lvl2pPr marL="355591" indent="-266693" algn="l" defTabSz="914377" rtl="0" eaLnBrk="1" latinLnBrk="0" hangingPunct="1">
        <a:lnSpc>
          <a:spcPct val="100000"/>
        </a:lnSpc>
        <a:spcBef>
          <a:spcPts val="0"/>
        </a:spcBef>
        <a:spcAft>
          <a:spcPts val="651"/>
        </a:spcAft>
        <a:buSzPct val="125000"/>
        <a:buFontTx/>
        <a:buBlip>
          <a:blip r:embed="rId13"/>
        </a:buBlip>
        <a:tabLst/>
        <a:defRPr sz="1800" b="0" kern="1200">
          <a:solidFill>
            <a:schemeClr val="tx1"/>
          </a:solidFill>
          <a:latin typeface="Montserrat" pitchFamily="2" charset="77"/>
          <a:ea typeface="+mn-ea"/>
          <a:cs typeface="+mn-cs"/>
        </a:defRPr>
      </a:lvl2pPr>
      <a:lvl3pPr marL="355591" indent="-266693" algn="l" defTabSz="914377" rtl="0" eaLnBrk="1" latinLnBrk="0" hangingPunct="1">
        <a:lnSpc>
          <a:spcPct val="100000"/>
        </a:lnSpc>
        <a:spcBef>
          <a:spcPts val="0"/>
        </a:spcBef>
        <a:spcAft>
          <a:spcPts val="651"/>
        </a:spcAft>
        <a:buSzPct val="120000"/>
        <a:buFontTx/>
        <a:buBlip>
          <a:blip r:embed="rId13"/>
        </a:buBlip>
        <a:tabLst/>
        <a:defRPr sz="1800" b="0" i="0" kern="1200">
          <a:solidFill>
            <a:schemeClr val="tx1"/>
          </a:solidFill>
          <a:latin typeface="Montserrat" pitchFamily="2" charset="77"/>
          <a:ea typeface="+mn-ea"/>
          <a:cs typeface="+mn-cs"/>
        </a:defRPr>
      </a:lvl3pPr>
      <a:lvl4pPr marL="355591" indent="-266693" algn="l" defTabSz="914377" rtl="0" eaLnBrk="1" latinLnBrk="0" hangingPunct="1">
        <a:lnSpc>
          <a:spcPct val="100000"/>
        </a:lnSpc>
        <a:spcBef>
          <a:spcPts val="0"/>
        </a:spcBef>
        <a:spcAft>
          <a:spcPts val="651"/>
        </a:spcAft>
        <a:buSzPct val="120000"/>
        <a:buFontTx/>
        <a:buBlip>
          <a:blip r:embed="rId13"/>
        </a:buBlip>
        <a:tabLst/>
        <a:defRPr sz="1800" b="0" kern="1200">
          <a:solidFill>
            <a:schemeClr val="tx1"/>
          </a:solidFill>
          <a:latin typeface="Montserrat" pitchFamily="2" charset="77"/>
          <a:ea typeface="+mn-ea"/>
          <a:cs typeface="+mn-cs"/>
        </a:defRPr>
      </a:lvl4pPr>
      <a:lvl5pPr marL="355591" indent="-266693" algn="l" defTabSz="914377" rtl="0" eaLnBrk="1" latinLnBrk="0" hangingPunct="1">
        <a:lnSpc>
          <a:spcPct val="100000"/>
        </a:lnSpc>
        <a:spcBef>
          <a:spcPts val="0"/>
        </a:spcBef>
        <a:spcAft>
          <a:spcPts val="651"/>
        </a:spcAft>
        <a:buSzPct val="125000"/>
        <a:buFontTx/>
        <a:buBlip>
          <a:blip r:embed="rId13"/>
        </a:buBlip>
        <a:tabLst/>
        <a:defRPr sz="1800" b="0" kern="1200">
          <a:solidFill>
            <a:schemeClr val="tx1"/>
          </a:solidFill>
          <a:latin typeface="Montserrat" pitchFamily="2" charset="77"/>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9">
          <p15:clr>
            <a:srgbClr val="F26B43"/>
          </p15:clr>
        </p15:guide>
        <p15:guide id="2" orient="horz" pos="4081">
          <p15:clr>
            <a:srgbClr val="F26B43"/>
          </p15:clr>
        </p15:guide>
        <p15:guide id="3" pos="237">
          <p15:clr>
            <a:srgbClr val="F26B43"/>
          </p15:clr>
        </p15:guide>
        <p15:guide id="4" pos="732">
          <p15:clr>
            <a:srgbClr val="F26B43"/>
          </p15:clr>
        </p15:guide>
        <p15:guide id="5" pos="851">
          <p15:clr>
            <a:srgbClr val="F26B43"/>
          </p15:clr>
        </p15:guide>
        <p15:guide id="6" pos="1345">
          <p15:clr>
            <a:srgbClr val="F26B43"/>
          </p15:clr>
        </p15:guide>
        <p15:guide id="7" pos="1460">
          <p15:clr>
            <a:srgbClr val="F26B43"/>
          </p15:clr>
        </p15:guide>
        <p15:guide id="8" pos="1955">
          <p15:clr>
            <a:srgbClr val="F26B43"/>
          </p15:clr>
        </p15:guide>
        <p15:guide id="9" pos="2069">
          <p15:clr>
            <a:srgbClr val="F26B43"/>
          </p15:clr>
        </p15:guide>
        <p15:guide id="10" pos="2564">
          <p15:clr>
            <a:srgbClr val="F26B43"/>
          </p15:clr>
        </p15:guide>
        <p15:guide id="11" pos="2683">
          <p15:clr>
            <a:srgbClr val="F26B43"/>
          </p15:clr>
        </p15:guide>
        <p15:guide id="12" pos="3173">
          <p15:clr>
            <a:srgbClr val="F26B43"/>
          </p15:clr>
        </p15:guide>
        <p15:guide id="13" pos="3288">
          <p15:clr>
            <a:srgbClr val="F26B43"/>
          </p15:clr>
        </p15:guide>
        <p15:guide id="14" pos="3783">
          <p15:clr>
            <a:srgbClr val="F26B43"/>
          </p15:clr>
        </p15:guide>
        <p15:guide id="15" pos="3897">
          <p15:clr>
            <a:srgbClr val="F26B43"/>
          </p15:clr>
        </p15:guide>
        <p15:guide id="16" pos="4392">
          <p15:clr>
            <a:srgbClr val="F26B43"/>
          </p15:clr>
        </p15:guide>
        <p15:guide id="17" pos="4507">
          <p15:clr>
            <a:srgbClr val="F26B43"/>
          </p15:clr>
        </p15:guide>
        <p15:guide id="18" pos="5001">
          <p15:clr>
            <a:srgbClr val="F26B43"/>
          </p15:clr>
        </p15:guide>
        <p15:guide id="19" pos="5115">
          <p15:clr>
            <a:srgbClr val="F26B43"/>
          </p15:clr>
        </p15:guide>
        <p15:guide id="20" pos="5611">
          <p15:clr>
            <a:srgbClr val="F26B43"/>
          </p15:clr>
        </p15:guide>
        <p15:guide id="21" pos="5725">
          <p15:clr>
            <a:srgbClr val="F26B43"/>
          </p15:clr>
        </p15:guide>
        <p15:guide id="22" pos="6220">
          <p15:clr>
            <a:srgbClr val="F26B43"/>
          </p15:clr>
        </p15:guide>
        <p15:guide id="23" pos="6335">
          <p15:clr>
            <a:srgbClr val="F26B43"/>
          </p15:clr>
        </p15:guide>
        <p15:guide id="24" pos="6829">
          <p15:clr>
            <a:srgbClr val="F26B43"/>
          </p15:clr>
        </p15:guide>
        <p15:guide id="25" pos="6943">
          <p15:clr>
            <a:srgbClr val="F26B43"/>
          </p15:clr>
        </p15:guide>
        <p15:guide id="26" pos="7439">
          <p15:clr>
            <a:srgbClr val="F26B43"/>
          </p15:clr>
        </p15:guide>
        <p15:guide id="27" pos="3840">
          <p15:clr>
            <a:srgbClr val="9FCC3B"/>
          </p15:clr>
        </p15:guide>
        <p15:guide id="28" orient="horz" pos="2160">
          <p15:clr>
            <a:srgbClr val="9FCC3B"/>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7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7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7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7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7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7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xml"/><Relationship Id="rId1" Type="http://schemas.openxmlformats.org/officeDocument/2006/relationships/slideLayout" Target="../slideLayouts/slideLayout17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7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7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7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7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7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FF918CA0-410E-479E-AF2A-D626FF9591D4}"/>
              </a:ext>
            </a:extLst>
          </p:cNvPr>
          <p:cNvSpPr>
            <a:spLocks noGrp="1"/>
          </p:cNvSpPr>
          <p:nvPr>
            <p:ph type="body" sz="quarter" idx="12"/>
          </p:nvPr>
        </p:nvSpPr>
        <p:spPr/>
        <p:txBody>
          <a:bodyPr/>
          <a:lstStyle/>
          <a:p>
            <a:r>
              <a:rPr lang="en-US" sz="2800" dirty="0">
                <a:solidFill>
                  <a:srgbClr val="004050"/>
                </a:solidFill>
                <a:latin typeface="+mj-lt"/>
              </a:rPr>
              <a:t>JavaScript Fundamentals</a:t>
            </a:r>
            <a:endParaRPr lang="en-GB" sz="2800" dirty="0">
              <a:latin typeface="+mj-lt"/>
            </a:endParaRPr>
          </a:p>
        </p:txBody>
      </p:sp>
      <p:sp>
        <p:nvSpPr>
          <p:cNvPr id="7" name="Title 6">
            <a:extLst>
              <a:ext uri="{FF2B5EF4-FFF2-40B4-BE49-F238E27FC236}">
                <a16:creationId xmlns:a16="http://schemas.microsoft.com/office/drawing/2014/main" id="{46120052-029A-4AEF-85E6-CDED7E4531D2}"/>
              </a:ext>
            </a:extLst>
          </p:cNvPr>
          <p:cNvSpPr>
            <a:spLocks noGrp="1"/>
          </p:cNvSpPr>
          <p:nvPr>
            <p:ph type="ctrTitle"/>
          </p:nvPr>
        </p:nvSpPr>
        <p:spPr/>
        <p:txBody>
          <a:bodyPr/>
          <a:lstStyle/>
          <a:p>
            <a:r>
              <a:rPr lang="en-US" dirty="0"/>
              <a:t>Object Orientated JavaScript</a:t>
            </a:r>
            <a:endParaRPr lang="en-GB" dirty="0"/>
          </a:p>
        </p:txBody>
      </p:sp>
    </p:spTree>
    <p:extLst>
      <p:ext uri="{BB962C8B-B14F-4D97-AF65-F5344CB8AC3E}">
        <p14:creationId xmlns:p14="http://schemas.microsoft.com/office/powerpoint/2010/main" val="31240963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DA7FEFDA-0003-47D2-8CF5-90DBEE983E40}"/>
              </a:ext>
            </a:extLst>
          </p:cNvPr>
          <p:cNvSpPr>
            <a:spLocks noGrp="1"/>
          </p:cNvSpPr>
          <p:nvPr>
            <p:ph type="body" sz="quarter" idx="12"/>
          </p:nvPr>
        </p:nvSpPr>
        <p:spPr/>
        <p:txBody>
          <a:bodyPr/>
          <a:lstStyle/>
          <a:p>
            <a:r>
              <a:rPr lang="en-GB" dirty="0"/>
              <a:t>Classes: static</a:t>
            </a:r>
          </a:p>
        </p:txBody>
      </p:sp>
      <p:sp>
        <p:nvSpPr>
          <p:cNvPr id="5" name="Text Placeholder 4">
            <a:extLst>
              <a:ext uri="{FF2B5EF4-FFF2-40B4-BE49-F238E27FC236}">
                <a16:creationId xmlns:a16="http://schemas.microsoft.com/office/drawing/2014/main" id="{BAEC64AB-962F-414B-B8C5-3A4B3111E6D6}"/>
              </a:ext>
            </a:extLst>
          </p:cNvPr>
          <p:cNvSpPr>
            <a:spLocks noGrp="1"/>
          </p:cNvSpPr>
          <p:nvPr>
            <p:ph type="body" sz="quarter" idx="11"/>
          </p:nvPr>
        </p:nvSpPr>
        <p:spPr/>
        <p:txBody>
          <a:bodyPr/>
          <a:lstStyle/>
          <a:p>
            <a:pPr marL="285750" indent="-285750">
              <a:buFont typeface="Arial" panose="020B0604020202020204" pitchFamily="34" charset="0"/>
              <a:buChar char="•"/>
            </a:pPr>
            <a:r>
              <a:rPr lang="en-US" dirty="0"/>
              <a:t>The </a:t>
            </a:r>
            <a:r>
              <a:rPr lang="en-US" b="1" dirty="0">
                <a:latin typeface="Courier New" panose="02070309020205020404" pitchFamily="49" charset="0"/>
                <a:cs typeface="Courier New" panose="02070309020205020404" pitchFamily="49" charset="0"/>
              </a:rPr>
              <a:t>static</a:t>
            </a:r>
            <a:r>
              <a:rPr lang="en-US" dirty="0"/>
              <a:t> keyword allows for method calls to a </a:t>
            </a:r>
            <a:r>
              <a:rPr lang="en-US" b="1" dirty="0">
                <a:latin typeface="Courier New" panose="02070309020205020404" pitchFamily="49" charset="0"/>
                <a:cs typeface="Courier New" panose="02070309020205020404" pitchFamily="49" charset="0"/>
              </a:rPr>
              <a:t>class</a:t>
            </a:r>
            <a:r>
              <a:rPr lang="en-US" dirty="0"/>
              <a:t> that hasn’t been instantiated</a:t>
            </a:r>
          </a:p>
          <a:p>
            <a:pPr marL="285750" indent="-285750">
              <a:buFont typeface="Arial" panose="020B0604020202020204" pitchFamily="34" charset="0"/>
              <a:buChar char="•"/>
            </a:pPr>
            <a:r>
              <a:rPr lang="en-US" dirty="0"/>
              <a:t>Calls to a </a:t>
            </a:r>
            <a:r>
              <a:rPr lang="en-US" b="1" dirty="0">
                <a:latin typeface="Courier New" panose="02070309020205020404" pitchFamily="49" charset="0"/>
                <a:cs typeface="Courier New" panose="02070309020205020404" pitchFamily="49" charset="0"/>
              </a:rPr>
              <a:t>static</a:t>
            </a:r>
            <a:r>
              <a:rPr lang="en-US" dirty="0"/>
              <a:t> function of an instantiated class will throw an error</a:t>
            </a:r>
          </a:p>
          <a:p>
            <a:endParaRPr lang="en-GB" dirty="0"/>
          </a:p>
        </p:txBody>
      </p:sp>
      <p:sp>
        <p:nvSpPr>
          <p:cNvPr id="4" name="Rectangle 3">
            <a:extLst>
              <a:ext uri="{FF2B5EF4-FFF2-40B4-BE49-F238E27FC236}">
                <a16:creationId xmlns:a16="http://schemas.microsoft.com/office/drawing/2014/main" id="{488BBC33-33B3-A34E-B9E1-720FE10D3ACE}"/>
              </a:ext>
            </a:extLst>
          </p:cNvPr>
          <p:cNvSpPr/>
          <p:nvPr/>
        </p:nvSpPr>
        <p:spPr>
          <a:xfrm>
            <a:off x="1984430" y="2013053"/>
            <a:ext cx="8215200" cy="3693319"/>
          </a:xfrm>
          <a:prstGeom prst="rect">
            <a:avLst/>
          </a:prstGeom>
          <a:solidFill>
            <a:schemeClr val="tx2">
              <a:lumMod val="20000"/>
              <a:lumOff val="80000"/>
            </a:schemeClr>
          </a:solidFill>
          <a:ln>
            <a:noFill/>
          </a:ln>
        </p:spPr>
        <p:txBody>
          <a:bodyPr wrap="square">
            <a:spAutoFit/>
          </a:bodyPr>
          <a:lstStyle/>
          <a:p>
            <a:r>
              <a:rPr lang="en-GB" sz="1800" b="1" dirty="0">
                <a:latin typeface="Courier New" panose="02070309020205020404" pitchFamily="49" charset="0"/>
                <a:cs typeface="Courier New" panose="02070309020205020404" pitchFamily="49" charset="0"/>
              </a:rPr>
              <a:t>class Circle {</a:t>
            </a:r>
          </a:p>
          <a:p>
            <a:r>
              <a:rPr lang="en-GB" sz="1800" b="1" dirty="0">
                <a:latin typeface="Courier New" panose="02070309020205020404" pitchFamily="49" charset="0"/>
                <a:cs typeface="Courier New" panose="02070309020205020404" pitchFamily="49" charset="0"/>
              </a:rPr>
              <a:t>    constructor (radius, centre) {</a:t>
            </a:r>
          </a:p>
          <a:p>
            <a:r>
              <a:rPr lang="en-GB" sz="1800" b="1" dirty="0">
                <a:latin typeface="Courier New" panose="02070309020205020404" pitchFamily="49" charset="0"/>
                <a:cs typeface="Courier New" panose="02070309020205020404" pitchFamily="49" charset="0"/>
              </a:rPr>
              <a:t>        </a:t>
            </a:r>
            <a:r>
              <a:rPr lang="en-GB" sz="1800" b="1" dirty="0" err="1">
                <a:latin typeface="Courier New" panose="02070309020205020404" pitchFamily="49" charset="0"/>
                <a:cs typeface="Courier New" panose="02070309020205020404" pitchFamily="49" charset="0"/>
              </a:rPr>
              <a:t>this.radius</a:t>
            </a:r>
            <a:r>
              <a:rPr lang="en-GB" sz="1800" b="1" dirty="0">
                <a:latin typeface="Courier New" panose="02070309020205020404" pitchFamily="49" charset="0"/>
                <a:cs typeface="Courier New" panose="02070309020205020404" pitchFamily="49" charset="0"/>
              </a:rPr>
              <a:t> = radius;</a:t>
            </a:r>
          </a:p>
          <a:p>
            <a:r>
              <a:rPr lang="en-GB" sz="1800" b="1" dirty="0">
                <a:latin typeface="Courier New" panose="02070309020205020404" pitchFamily="49" charset="0"/>
                <a:cs typeface="Courier New" panose="02070309020205020404" pitchFamily="49" charset="0"/>
              </a:rPr>
              <a:t>        </a:t>
            </a:r>
            <a:r>
              <a:rPr lang="en-GB" sz="1800" b="1" dirty="0" err="1">
                <a:latin typeface="Courier New" panose="02070309020205020404" pitchFamily="49" charset="0"/>
                <a:cs typeface="Courier New" panose="02070309020205020404" pitchFamily="49" charset="0"/>
              </a:rPr>
              <a:t>this.centre</a:t>
            </a:r>
            <a:r>
              <a:rPr lang="en-GB" sz="1800" b="1" dirty="0">
                <a:latin typeface="Courier New" panose="02070309020205020404" pitchFamily="49" charset="0"/>
                <a:cs typeface="Courier New" panose="02070309020205020404" pitchFamily="49" charset="0"/>
              </a:rPr>
              <a:t> = centre;</a:t>
            </a:r>
          </a:p>
          <a:p>
            <a:r>
              <a:rPr lang="en-GB" sz="1800" b="1" dirty="0">
                <a:latin typeface="Courier New" panose="02070309020205020404" pitchFamily="49" charset="0"/>
                <a:cs typeface="Courier New" panose="02070309020205020404" pitchFamily="49" charset="0"/>
              </a:rPr>
              <a:t>    }</a:t>
            </a:r>
          </a:p>
          <a:p>
            <a:r>
              <a:rPr lang="en-GB" sz="1800" b="1" dirty="0">
                <a:latin typeface="Courier New" panose="02070309020205020404" pitchFamily="49" charset="0"/>
                <a:cs typeface="Courier New" panose="02070309020205020404" pitchFamily="49" charset="0"/>
              </a:rPr>
              <a:t>    </a:t>
            </a:r>
          </a:p>
          <a:p>
            <a:r>
              <a:rPr lang="en-GB" sz="1800" b="1" dirty="0">
                <a:latin typeface="Courier New" panose="02070309020205020404" pitchFamily="49" charset="0"/>
                <a:cs typeface="Courier New" panose="02070309020205020404" pitchFamily="49" charset="0"/>
              </a:rPr>
              <a:t>    static area(circle) {</a:t>
            </a:r>
          </a:p>
          <a:p>
            <a:r>
              <a:rPr lang="en-GB" sz="1800" b="1" dirty="0">
                <a:latin typeface="Courier New" panose="02070309020205020404" pitchFamily="49" charset="0"/>
                <a:cs typeface="Courier New" panose="02070309020205020404" pitchFamily="49" charset="0"/>
              </a:rPr>
              <a:t>        return </a:t>
            </a:r>
            <a:r>
              <a:rPr lang="en-GB" sz="1800" b="1" dirty="0" err="1">
                <a:latin typeface="Courier New" panose="02070309020205020404" pitchFamily="49" charset="0"/>
                <a:cs typeface="Courier New" panose="02070309020205020404" pitchFamily="49" charset="0"/>
              </a:rPr>
              <a:t>Math.PI</a:t>
            </a:r>
            <a:r>
              <a:rPr lang="en-GB" sz="1800" b="1" dirty="0">
                <a:latin typeface="Courier New" panose="02070309020205020404" pitchFamily="49" charset="0"/>
                <a:cs typeface="Courier New" panose="02070309020205020404" pitchFamily="49" charset="0"/>
              </a:rPr>
              <a:t> * </a:t>
            </a:r>
            <a:r>
              <a:rPr lang="en-GB" sz="1800" b="1" dirty="0" err="1">
                <a:latin typeface="Courier New" panose="02070309020205020404" pitchFamily="49" charset="0"/>
                <a:cs typeface="Courier New" panose="02070309020205020404" pitchFamily="49" charset="0"/>
              </a:rPr>
              <a:t>Math.pow</a:t>
            </a:r>
            <a:r>
              <a:rPr lang="en-GB" sz="1800" b="1" dirty="0">
                <a:latin typeface="Courier New" panose="02070309020205020404" pitchFamily="49" charset="0"/>
                <a:cs typeface="Courier New" panose="02070309020205020404" pitchFamily="49" charset="0"/>
              </a:rPr>
              <a:t>(circle.radius,2);</a:t>
            </a:r>
          </a:p>
          <a:p>
            <a:r>
              <a:rPr lang="en-GB" sz="1800" b="1" dirty="0">
                <a:latin typeface="Courier New" panose="02070309020205020404" pitchFamily="49" charset="0"/>
                <a:cs typeface="Courier New" panose="02070309020205020404" pitchFamily="49" charset="0"/>
              </a:rPr>
              <a:t>    }</a:t>
            </a:r>
          </a:p>
          <a:p>
            <a:r>
              <a:rPr lang="en-GB" sz="1800" b="1" dirty="0">
                <a:latin typeface="Courier New" panose="02070309020205020404" pitchFamily="49" charset="0"/>
                <a:cs typeface="Courier New" panose="02070309020205020404" pitchFamily="49" charset="0"/>
              </a:rPr>
              <a:t>}</a:t>
            </a:r>
          </a:p>
          <a:p>
            <a:endParaRPr lang="en-GB" sz="1800" b="1" dirty="0">
              <a:latin typeface="Courier New" panose="02070309020205020404" pitchFamily="49" charset="0"/>
              <a:cs typeface="Courier New" panose="02070309020205020404" pitchFamily="49" charset="0"/>
            </a:endParaRPr>
          </a:p>
          <a:p>
            <a:r>
              <a:rPr lang="en-GB" sz="1800" b="1" dirty="0" err="1">
                <a:latin typeface="Courier New" panose="02070309020205020404" pitchFamily="49" charset="0"/>
                <a:cs typeface="Courier New" panose="02070309020205020404" pitchFamily="49" charset="0"/>
              </a:rPr>
              <a:t>const</a:t>
            </a:r>
            <a:r>
              <a:rPr lang="en-GB" sz="1800" b="1" dirty="0">
                <a:latin typeface="Courier New" panose="02070309020205020404" pitchFamily="49" charset="0"/>
                <a:cs typeface="Courier New" panose="02070309020205020404" pitchFamily="49" charset="0"/>
              </a:rPr>
              <a:t> MY_CIRCLE = new Circle(5,[0,0]);</a:t>
            </a:r>
          </a:p>
          <a:p>
            <a:r>
              <a:rPr lang="en-GB" sz="1800" b="1" dirty="0" err="1">
                <a:latin typeface="Courier New" panose="02070309020205020404" pitchFamily="49" charset="0"/>
                <a:cs typeface="Courier New" panose="02070309020205020404" pitchFamily="49" charset="0"/>
              </a:rPr>
              <a:t>console.log</a:t>
            </a:r>
            <a:r>
              <a:rPr lang="en-GB" sz="1800" b="1" dirty="0">
                <a:latin typeface="Courier New" panose="02070309020205020404" pitchFamily="49" charset="0"/>
                <a:cs typeface="Courier New" panose="02070309020205020404" pitchFamily="49" charset="0"/>
              </a:rPr>
              <a:t>(</a:t>
            </a:r>
            <a:r>
              <a:rPr lang="en-GB" sz="1800" b="1" dirty="0" err="1">
                <a:latin typeface="Courier New" panose="02070309020205020404" pitchFamily="49" charset="0"/>
                <a:cs typeface="Courier New" panose="02070309020205020404" pitchFamily="49" charset="0"/>
              </a:rPr>
              <a:t>Circle.area</a:t>
            </a:r>
            <a:r>
              <a:rPr lang="en-GB" sz="1800" b="1" dirty="0">
                <a:latin typeface="Courier New" panose="02070309020205020404" pitchFamily="49" charset="0"/>
                <a:cs typeface="Courier New" panose="02070309020205020404" pitchFamily="49" charset="0"/>
              </a:rPr>
              <a:t>(</a:t>
            </a:r>
            <a:r>
              <a:rPr lang="en-GB" sz="1800" b="1" dirty="0" err="1">
                <a:latin typeface="Courier New" panose="02070309020205020404" pitchFamily="49" charset="0"/>
                <a:cs typeface="Courier New" panose="02070309020205020404" pitchFamily="49" charset="0"/>
              </a:rPr>
              <a:t>myCircle</a:t>
            </a:r>
            <a:r>
              <a:rPr lang="en-GB" sz="1800" b="1" dirty="0">
                <a:latin typeface="Courier New" panose="02070309020205020404" pitchFamily="49" charset="0"/>
                <a:cs typeface="Courier New" panose="02070309020205020404" pitchFamily="49" charset="0"/>
              </a:rPr>
              <a:t>)); </a:t>
            </a:r>
            <a:r>
              <a:rPr lang="en-GB" sz="1800" b="1" dirty="0">
                <a:solidFill>
                  <a:schemeClr val="accent6"/>
                </a:solidFill>
                <a:latin typeface="Courier New" panose="02070309020205020404" pitchFamily="49" charset="0"/>
                <a:cs typeface="Courier New" panose="02070309020205020404" pitchFamily="49" charset="0"/>
              </a:rPr>
              <a:t>//78.53981633974483</a:t>
            </a:r>
          </a:p>
        </p:txBody>
      </p:sp>
    </p:spTree>
    <p:extLst>
      <p:ext uri="{BB962C8B-B14F-4D97-AF65-F5344CB8AC3E}">
        <p14:creationId xmlns:p14="http://schemas.microsoft.com/office/powerpoint/2010/main" val="24572031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A896E024-0204-4FAC-8D43-26187B06587B}"/>
              </a:ext>
            </a:extLst>
          </p:cNvPr>
          <p:cNvSpPr>
            <a:spLocks noGrp="1"/>
          </p:cNvSpPr>
          <p:nvPr>
            <p:ph type="body" sz="quarter" idx="11"/>
          </p:nvPr>
        </p:nvSpPr>
        <p:spPr>
          <a:xfrm>
            <a:off x="363737" y="1596791"/>
            <a:ext cx="5621863" cy="2508057"/>
          </a:xfrm>
        </p:spPr>
        <p:txBody>
          <a:bodyPr/>
          <a:lstStyle/>
          <a:p>
            <a:pPr marL="285750" indent="-285750">
              <a:buFont typeface="Arial" panose="020B0604020202020204" pitchFamily="34" charset="0"/>
              <a:buChar char="•"/>
            </a:pPr>
            <a:r>
              <a:rPr lang="en-GB" dirty="0"/>
              <a:t>Extensibility of objects can be toggled</a:t>
            </a:r>
          </a:p>
          <a:p>
            <a:pPr marL="285750" lvl="1" indent="-285750"/>
            <a:r>
              <a:rPr lang="en-GB" dirty="0"/>
              <a:t>Turning off extensibility prevents new properties changing the object</a:t>
            </a:r>
          </a:p>
          <a:p>
            <a:pPr lvl="2">
              <a:buFont typeface="Arial" panose="020B0604020202020204" pitchFamily="34" charset="0"/>
              <a:buChar char="•"/>
            </a:pPr>
            <a:r>
              <a:rPr lang="en-GB" b="1" dirty="0" err="1">
                <a:latin typeface="Courier New" panose="02070309020205020404" pitchFamily="49" charset="0"/>
                <a:cs typeface="Courier New" panose="02070309020205020404" pitchFamily="49" charset="0"/>
              </a:rPr>
              <a:t>Object.preventExtensions</a:t>
            </a:r>
            <a:r>
              <a:rPr lang="en-GB" b="1" dirty="0">
                <a:latin typeface="Courier New" panose="02070309020205020404" pitchFamily="49" charset="0"/>
                <a:cs typeface="Courier New" panose="02070309020205020404" pitchFamily="49" charset="0"/>
              </a:rPr>
              <a:t>( </a:t>
            </a:r>
            <a:r>
              <a:rPr lang="en-GB" b="1" dirty="0" err="1">
                <a:latin typeface="Courier New" panose="02070309020205020404" pitchFamily="49" charset="0"/>
                <a:cs typeface="Courier New" panose="02070309020205020404" pitchFamily="49" charset="0"/>
              </a:rPr>
              <a:t>obj</a:t>
            </a:r>
            <a:r>
              <a:rPr lang="en-GB" b="1" dirty="0">
                <a:latin typeface="Courier New" panose="02070309020205020404" pitchFamily="49" charset="0"/>
                <a:cs typeface="Courier New" panose="02070309020205020404" pitchFamily="49" charset="0"/>
              </a:rPr>
              <a:t> )</a:t>
            </a:r>
          </a:p>
          <a:p>
            <a:pPr lvl="2">
              <a:buFont typeface="Arial" panose="020B0604020202020204" pitchFamily="34" charset="0"/>
              <a:buChar char="•"/>
            </a:pPr>
            <a:r>
              <a:rPr lang="en-GB" b="1" dirty="0" err="1">
                <a:latin typeface="Courier New" panose="02070309020205020404" pitchFamily="49" charset="0"/>
                <a:cs typeface="Courier New" panose="02070309020205020404" pitchFamily="49" charset="0"/>
              </a:rPr>
              <a:t>Object.isExtensible</a:t>
            </a:r>
            <a:r>
              <a:rPr lang="en-GB" b="1" dirty="0">
                <a:latin typeface="Courier New" panose="02070309020205020404" pitchFamily="49" charset="0"/>
                <a:cs typeface="Courier New" panose="02070309020205020404" pitchFamily="49" charset="0"/>
              </a:rPr>
              <a:t>( </a:t>
            </a:r>
            <a:r>
              <a:rPr lang="en-GB" b="1" dirty="0" err="1">
                <a:latin typeface="Courier New" panose="02070309020205020404" pitchFamily="49" charset="0"/>
                <a:cs typeface="Courier New" panose="02070309020205020404" pitchFamily="49" charset="0"/>
              </a:rPr>
              <a:t>obj</a:t>
            </a:r>
            <a:r>
              <a:rPr lang="en-GB" b="1" dirty="0">
                <a:latin typeface="Courier New" panose="02070309020205020404" pitchFamily="49" charset="0"/>
                <a:cs typeface="Courier New" panose="02070309020205020404" pitchFamily="49" charset="0"/>
              </a:rPr>
              <a:t> )</a:t>
            </a:r>
          </a:p>
          <a:p>
            <a:endParaRPr lang="en-GB" dirty="0"/>
          </a:p>
        </p:txBody>
      </p:sp>
      <p:sp>
        <p:nvSpPr>
          <p:cNvPr id="8" name="Text Placeholder 7">
            <a:extLst>
              <a:ext uri="{FF2B5EF4-FFF2-40B4-BE49-F238E27FC236}">
                <a16:creationId xmlns:a16="http://schemas.microsoft.com/office/drawing/2014/main" id="{ECA80AFD-8D5A-430A-8C68-6E47F90FA829}"/>
              </a:ext>
            </a:extLst>
          </p:cNvPr>
          <p:cNvSpPr>
            <a:spLocks noGrp="1"/>
          </p:cNvSpPr>
          <p:nvPr>
            <p:ph type="body" sz="quarter" idx="12"/>
          </p:nvPr>
        </p:nvSpPr>
        <p:spPr/>
        <p:txBody>
          <a:bodyPr/>
          <a:lstStyle/>
          <a:p>
            <a:r>
              <a:rPr lang="en-GB" dirty="0"/>
              <a:t>Sealing objects to prevent </a:t>
            </a:r>
            <a:r>
              <a:rPr lang="en-GB" dirty="0" err="1"/>
              <a:t>expando</a:t>
            </a:r>
            <a:r>
              <a:rPr lang="en-GB" dirty="0"/>
              <a:t> errors</a:t>
            </a:r>
          </a:p>
        </p:txBody>
      </p:sp>
      <p:sp>
        <p:nvSpPr>
          <p:cNvPr id="5" name="Rectangle 4">
            <a:extLst>
              <a:ext uri="{FF2B5EF4-FFF2-40B4-BE49-F238E27FC236}">
                <a16:creationId xmlns:a16="http://schemas.microsoft.com/office/drawing/2014/main" id="{343189F7-D10F-4D55-A8E8-242122C3A0E6}"/>
              </a:ext>
            </a:extLst>
          </p:cNvPr>
          <p:cNvSpPr/>
          <p:nvPr/>
        </p:nvSpPr>
        <p:spPr>
          <a:xfrm>
            <a:off x="6206401" y="1596791"/>
            <a:ext cx="5580000" cy="4524315"/>
          </a:xfrm>
          <a:prstGeom prst="rect">
            <a:avLst/>
          </a:prstGeom>
          <a:solidFill>
            <a:schemeClr val="tx2">
              <a:lumMod val="20000"/>
              <a:lumOff val="80000"/>
            </a:schemeClr>
          </a:solidFill>
          <a:ln>
            <a:noFill/>
          </a:ln>
        </p:spPr>
        <p:txBody>
          <a:bodyPr wrap="square">
            <a:spAutoFit/>
          </a:bodyPr>
          <a:lstStyle/>
          <a:p>
            <a:r>
              <a:rPr lang="en-GB" sz="1800" b="1" dirty="0">
                <a:latin typeface="Courier New" panose="02070309020205020404" pitchFamily="49" charset="0"/>
                <a:cs typeface="Courier New" panose="02070309020205020404" pitchFamily="49" charset="0"/>
              </a:rPr>
              <a:t>let </a:t>
            </a:r>
            <a:r>
              <a:rPr lang="en-GB" sz="1800" b="1" dirty="0" err="1">
                <a:latin typeface="Courier New" panose="02070309020205020404" pitchFamily="49" charset="0"/>
                <a:cs typeface="Courier New" panose="02070309020205020404" pitchFamily="49" charset="0"/>
              </a:rPr>
              <a:t>obj</a:t>
            </a:r>
            <a:r>
              <a:rPr lang="en-GB" sz="1800" b="1" dirty="0">
                <a:latin typeface="Courier New" panose="02070309020205020404" pitchFamily="49" charset="0"/>
                <a:cs typeface="Courier New" panose="02070309020205020404" pitchFamily="49" charset="0"/>
              </a:rPr>
              <a:t> = {</a:t>
            </a:r>
          </a:p>
          <a:p>
            <a:r>
              <a:rPr lang="en-GB" sz="1800" b="1" dirty="0">
                <a:latin typeface="Courier New" panose="02070309020205020404" pitchFamily="49" charset="0"/>
                <a:cs typeface="Courier New" panose="02070309020205020404" pitchFamily="49" charset="0"/>
              </a:rPr>
              <a:t>    name: "Dave";</a:t>
            </a:r>
          </a:p>
          <a:p>
            <a:r>
              <a:rPr lang="en-GB" sz="1800" b="1" dirty="0">
                <a:latin typeface="Courier New" panose="02070309020205020404" pitchFamily="49" charset="0"/>
                <a:cs typeface="Courier New" panose="02070309020205020404" pitchFamily="49" charset="0"/>
              </a:rPr>
              <a:t>};</a:t>
            </a:r>
          </a:p>
          <a:p>
            <a:r>
              <a:rPr lang="en-GB" sz="1800" b="1" dirty="0">
                <a:latin typeface="Courier New" panose="02070309020205020404" pitchFamily="49" charset="0"/>
                <a:cs typeface="Courier New" panose="02070309020205020404" pitchFamily="49" charset="0"/>
              </a:rPr>
              <a:t>print(obj.name); //Dave</a:t>
            </a:r>
          </a:p>
          <a:p>
            <a:br>
              <a:rPr lang="en-GB" sz="1800" b="1" dirty="0">
                <a:latin typeface="Courier New" panose="02070309020205020404" pitchFamily="49" charset="0"/>
                <a:cs typeface="Courier New" panose="02070309020205020404" pitchFamily="49" charset="0"/>
              </a:rPr>
            </a:br>
            <a:r>
              <a:rPr lang="en-GB" sz="1800" b="1" dirty="0">
                <a:latin typeface="Courier New" panose="02070309020205020404" pitchFamily="49" charset="0"/>
                <a:cs typeface="Courier New" panose="02070309020205020404" pitchFamily="49" charset="0"/>
              </a:rPr>
              <a:t>console.log(</a:t>
            </a:r>
            <a:r>
              <a:rPr lang="en-GB" sz="1800" b="1" dirty="0" err="1">
                <a:latin typeface="Courier New" panose="02070309020205020404" pitchFamily="49" charset="0"/>
                <a:cs typeface="Courier New" panose="02070309020205020404" pitchFamily="49" charset="0"/>
              </a:rPr>
              <a:t>Object.isExtensible</a:t>
            </a:r>
            <a:r>
              <a:rPr lang="en-GB" sz="1800" b="1" dirty="0">
                <a:latin typeface="Courier New" panose="02070309020205020404" pitchFamily="49" charset="0"/>
                <a:cs typeface="Courier New" panose="02070309020205020404" pitchFamily="49" charset="0"/>
              </a:rPr>
              <a:t>(</a:t>
            </a:r>
            <a:r>
              <a:rPr lang="en-GB" sz="1800" b="1" dirty="0" err="1">
                <a:latin typeface="Courier New" panose="02070309020205020404" pitchFamily="49" charset="0"/>
                <a:cs typeface="Courier New" panose="02070309020205020404" pitchFamily="49" charset="0"/>
              </a:rPr>
              <a:t>obj</a:t>
            </a:r>
            <a:r>
              <a:rPr lang="en-GB" sz="1800" b="1" dirty="0">
                <a:latin typeface="Courier New" panose="02070309020205020404" pitchFamily="49" charset="0"/>
                <a:cs typeface="Courier New" panose="02070309020205020404" pitchFamily="49" charset="0"/>
              </a:rPr>
              <a:t>)); </a:t>
            </a:r>
          </a:p>
          <a:p>
            <a:r>
              <a:rPr lang="en-GB" sz="1800" b="1" dirty="0">
                <a:latin typeface="Courier New" panose="02070309020205020404" pitchFamily="49" charset="0"/>
                <a:cs typeface="Courier New" panose="02070309020205020404" pitchFamily="49" charset="0"/>
              </a:rPr>
              <a:t>// true</a:t>
            </a:r>
          </a:p>
          <a:p>
            <a:br>
              <a:rPr lang="en-GB" sz="1800" b="1" dirty="0">
                <a:latin typeface="Courier New" panose="02070309020205020404" pitchFamily="49" charset="0"/>
                <a:cs typeface="Courier New" panose="02070309020205020404" pitchFamily="49" charset="0"/>
              </a:rPr>
            </a:br>
            <a:r>
              <a:rPr lang="en-GB" sz="1800" b="1" dirty="0" err="1">
                <a:latin typeface="Courier New" panose="02070309020205020404" pitchFamily="49" charset="0"/>
                <a:cs typeface="Courier New" panose="02070309020205020404" pitchFamily="49" charset="0"/>
              </a:rPr>
              <a:t>Object.preventExtensions</a:t>
            </a:r>
            <a:r>
              <a:rPr lang="en-GB" sz="1800" b="1" dirty="0">
                <a:latin typeface="Courier New" panose="02070309020205020404" pitchFamily="49" charset="0"/>
                <a:cs typeface="Courier New" panose="02070309020205020404" pitchFamily="49" charset="0"/>
              </a:rPr>
              <a:t>(</a:t>
            </a:r>
            <a:r>
              <a:rPr lang="en-GB" sz="1800" b="1" dirty="0" err="1">
                <a:latin typeface="Courier New" panose="02070309020205020404" pitchFamily="49" charset="0"/>
                <a:cs typeface="Courier New" panose="02070309020205020404" pitchFamily="49" charset="0"/>
              </a:rPr>
              <a:t>obj</a:t>
            </a:r>
            <a:r>
              <a:rPr lang="en-GB" sz="1800" b="1" dirty="0">
                <a:latin typeface="Courier New" panose="02070309020205020404" pitchFamily="49" charset="0"/>
                <a:cs typeface="Courier New" panose="02070309020205020404" pitchFamily="49" charset="0"/>
              </a:rPr>
              <a:t>);</a:t>
            </a:r>
          </a:p>
          <a:p>
            <a:br>
              <a:rPr lang="en-GB" sz="1800" b="1" dirty="0">
                <a:latin typeface="Courier New" panose="02070309020205020404" pitchFamily="49" charset="0"/>
                <a:cs typeface="Courier New" panose="02070309020205020404" pitchFamily="49" charset="0"/>
              </a:rPr>
            </a:br>
            <a:r>
              <a:rPr lang="en-GB" sz="1800" b="1" dirty="0">
                <a:latin typeface="Courier New" panose="02070309020205020404" pitchFamily="49" charset="0"/>
                <a:cs typeface="Courier New" panose="02070309020205020404" pitchFamily="49" charset="0"/>
              </a:rPr>
              <a:t>obj.url = "http://ejohn.org/"; </a:t>
            </a:r>
            <a:br>
              <a:rPr lang="en-GB" sz="1800" b="1" dirty="0">
                <a:latin typeface="Courier New" panose="02070309020205020404" pitchFamily="49" charset="0"/>
                <a:cs typeface="Courier New" panose="02070309020205020404" pitchFamily="49" charset="0"/>
              </a:rPr>
            </a:br>
            <a:r>
              <a:rPr lang="en-GB" sz="1800" b="1" dirty="0">
                <a:solidFill>
                  <a:schemeClr val="accent6"/>
                </a:solidFill>
                <a:latin typeface="Courier New" panose="02070309020205020404" pitchFamily="49" charset="0"/>
                <a:cs typeface="Courier New" panose="02070309020205020404" pitchFamily="49" charset="0"/>
              </a:rPr>
              <a:t>//Exception in strict mode </a:t>
            </a:r>
          </a:p>
          <a:p>
            <a:r>
              <a:rPr lang="en-GB" sz="1800" b="1" dirty="0">
                <a:solidFill>
                  <a:schemeClr val="accent6"/>
                </a:solidFill>
                <a:latin typeface="Courier New" panose="02070309020205020404" pitchFamily="49" charset="0"/>
                <a:cs typeface="Courier New" panose="02070309020205020404" pitchFamily="49" charset="0"/>
              </a:rPr>
              <a:t>//(silent fail otherwise)</a:t>
            </a:r>
          </a:p>
          <a:p>
            <a:br>
              <a:rPr lang="en-GB" sz="1800" b="1" dirty="0">
                <a:latin typeface="Courier New" panose="02070309020205020404" pitchFamily="49" charset="0"/>
                <a:cs typeface="Courier New" panose="02070309020205020404" pitchFamily="49" charset="0"/>
              </a:rPr>
            </a:br>
            <a:r>
              <a:rPr lang="en-GB" sz="1800" b="1" dirty="0">
                <a:latin typeface="Courier New" panose="02070309020205020404" pitchFamily="49" charset="0"/>
                <a:cs typeface="Courier New" panose="02070309020205020404" pitchFamily="49" charset="0"/>
              </a:rPr>
              <a:t>console.log(</a:t>
            </a:r>
            <a:r>
              <a:rPr lang="en-GB" sz="1800" b="1" dirty="0" err="1">
                <a:latin typeface="Courier New" panose="02070309020205020404" pitchFamily="49" charset="0"/>
                <a:cs typeface="Courier New" panose="02070309020205020404" pitchFamily="49" charset="0"/>
              </a:rPr>
              <a:t>Object.isExtensible</a:t>
            </a:r>
            <a:r>
              <a:rPr lang="en-GB" sz="1800" b="1" dirty="0">
                <a:latin typeface="Courier New" panose="02070309020205020404" pitchFamily="49" charset="0"/>
                <a:cs typeface="Courier New" panose="02070309020205020404" pitchFamily="49" charset="0"/>
              </a:rPr>
              <a:t>(</a:t>
            </a:r>
            <a:r>
              <a:rPr lang="en-GB" sz="1800" b="1" dirty="0" err="1">
                <a:latin typeface="Courier New" panose="02070309020205020404" pitchFamily="49" charset="0"/>
                <a:cs typeface="Courier New" panose="02070309020205020404" pitchFamily="49" charset="0"/>
              </a:rPr>
              <a:t>obj</a:t>
            </a:r>
            <a:r>
              <a:rPr lang="en-GB" sz="1800" b="1" dirty="0">
                <a:latin typeface="Courier New" panose="02070309020205020404" pitchFamily="49" charset="0"/>
                <a:cs typeface="Courier New" panose="02070309020205020404" pitchFamily="49" charset="0"/>
              </a:rPr>
              <a:t>)); </a:t>
            </a:r>
          </a:p>
          <a:p>
            <a:r>
              <a:rPr lang="en-GB" sz="1800" b="1" dirty="0">
                <a:latin typeface="Courier New" panose="02070309020205020404" pitchFamily="49" charset="0"/>
                <a:cs typeface="Courier New" panose="02070309020205020404" pitchFamily="49" charset="0"/>
              </a:rPr>
              <a:t>//false</a:t>
            </a:r>
          </a:p>
        </p:txBody>
      </p:sp>
    </p:spTree>
    <p:extLst>
      <p:ext uri="{BB962C8B-B14F-4D97-AF65-F5344CB8AC3E}">
        <p14:creationId xmlns:p14="http://schemas.microsoft.com/office/powerpoint/2010/main" val="24293540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4B707525-BC8B-4812-845D-5B2210D85E73}"/>
              </a:ext>
            </a:extLst>
          </p:cNvPr>
          <p:cNvSpPr>
            <a:spLocks noGrp="1"/>
          </p:cNvSpPr>
          <p:nvPr>
            <p:ph type="body" sz="quarter" idx="10"/>
          </p:nvPr>
        </p:nvSpPr>
        <p:spPr/>
        <p:txBody>
          <a:bodyPr/>
          <a:lstStyle/>
          <a:p>
            <a:r>
              <a:rPr lang="en-GB" dirty="0"/>
              <a:t>Review</a:t>
            </a:r>
          </a:p>
        </p:txBody>
      </p:sp>
      <p:sp>
        <p:nvSpPr>
          <p:cNvPr id="7" name="Text Placeholder 6">
            <a:extLst>
              <a:ext uri="{FF2B5EF4-FFF2-40B4-BE49-F238E27FC236}">
                <a16:creationId xmlns:a16="http://schemas.microsoft.com/office/drawing/2014/main" id="{CA1ECD95-CBCB-4EA4-A7DD-A6E68F22C507}"/>
              </a:ext>
            </a:extLst>
          </p:cNvPr>
          <p:cNvSpPr>
            <a:spLocks noGrp="1"/>
          </p:cNvSpPr>
          <p:nvPr>
            <p:ph type="body" sz="quarter" idx="15"/>
          </p:nvPr>
        </p:nvSpPr>
        <p:spPr/>
        <p:txBody>
          <a:bodyPr/>
          <a:lstStyle/>
          <a:p>
            <a:pPr marL="285750" indent="-285750">
              <a:buFont typeface="Arial" panose="020B0604020202020204" pitchFamily="34" charset="0"/>
              <a:buChar char="•"/>
            </a:pPr>
            <a:r>
              <a:rPr lang="en-US" dirty="0"/>
              <a:t>Objects revisited</a:t>
            </a:r>
          </a:p>
          <a:p>
            <a:pPr marL="465746" lvl="1" indent="-285750"/>
            <a:r>
              <a:rPr lang="en-US" dirty="0"/>
              <a:t>Object notation</a:t>
            </a:r>
          </a:p>
          <a:p>
            <a:pPr marL="465746" lvl="1" indent="-285750"/>
            <a:r>
              <a:rPr lang="en-US" dirty="0"/>
              <a:t>Scope</a:t>
            </a:r>
          </a:p>
          <a:p>
            <a:pPr marL="285750" indent="-285750">
              <a:buFont typeface="Arial" panose="020B0604020202020204" pitchFamily="34" charset="0"/>
              <a:buChar char="•"/>
            </a:pPr>
            <a:r>
              <a:rPr lang="en-US" dirty="0"/>
              <a:t>Creating your own objects</a:t>
            </a:r>
          </a:p>
          <a:p>
            <a:pPr marL="465746" lvl="1" indent="-285750"/>
            <a:r>
              <a:rPr lang="en-US" dirty="0"/>
              <a:t>Adding functions to objects</a:t>
            </a:r>
          </a:p>
          <a:p>
            <a:pPr marL="465746" lvl="1" indent="-285750"/>
            <a:r>
              <a:rPr lang="en-US" dirty="0"/>
              <a:t>Constructors</a:t>
            </a:r>
          </a:p>
          <a:p>
            <a:pPr marL="465746" lvl="1" indent="-285750"/>
            <a:r>
              <a:rPr lang="en-US" dirty="0"/>
              <a:t>Prototypes</a:t>
            </a:r>
          </a:p>
          <a:p>
            <a:pPr marL="465746" lvl="1" indent="-285750"/>
            <a:r>
              <a:rPr lang="en-US" dirty="0"/>
              <a:t>Chaining objects</a:t>
            </a:r>
            <a:endParaRPr lang="en-GB" dirty="0"/>
          </a:p>
          <a:p>
            <a:pPr marL="285750" indent="-285750">
              <a:buFont typeface="Arial" panose="020B0604020202020204" pitchFamily="34" charset="0"/>
              <a:buChar char="•"/>
            </a:pPr>
            <a:r>
              <a:rPr lang="en-GB" dirty="0"/>
              <a:t>Sealing objects</a:t>
            </a:r>
          </a:p>
          <a:p>
            <a:pPr marL="465746" lvl="1" indent="-285750"/>
            <a:r>
              <a:rPr lang="en-GB" dirty="0"/>
              <a:t>Defend against unexpected object mutation</a:t>
            </a:r>
          </a:p>
          <a:p>
            <a:endParaRPr lang="en-GB" dirty="0"/>
          </a:p>
        </p:txBody>
      </p:sp>
    </p:spTree>
    <p:extLst>
      <p:ext uri="{BB962C8B-B14F-4D97-AF65-F5344CB8AC3E}">
        <p14:creationId xmlns:p14="http://schemas.microsoft.com/office/powerpoint/2010/main" val="5744573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8D699D7A-C5DA-40CA-BA29-261D010312C6}"/>
              </a:ext>
            </a:extLst>
          </p:cNvPr>
          <p:cNvSpPr>
            <a:spLocks noGrp="1"/>
          </p:cNvSpPr>
          <p:nvPr>
            <p:ph type="body" sz="quarter" idx="12"/>
          </p:nvPr>
        </p:nvSpPr>
        <p:spPr/>
        <p:txBody>
          <a:bodyPr/>
          <a:lstStyle/>
          <a:p>
            <a:r>
              <a:rPr lang="en-US" dirty="0" err="1"/>
              <a:t>QuickLab</a:t>
            </a:r>
            <a:r>
              <a:rPr lang="en-US" dirty="0"/>
              <a:t> 15b – extend the class</a:t>
            </a:r>
            <a:endParaRPr lang="en-GB" dirty="0"/>
          </a:p>
        </p:txBody>
      </p:sp>
      <p:sp>
        <p:nvSpPr>
          <p:cNvPr id="2" name="Text Placeholder 1">
            <a:extLst>
              <a:ext uri="{FF2B5EF4-FFF2-40B4-BE49-F238E27FC236}">
                <a16:creationId xmlns:a16="http://schemas.microsoft.com/office/drawing/2014/main" id="{71DA554A-B822-DB4C-98CC-F330D47F8C9E}"/>
              </a:ext>
            </a:extLst>
          </p:cNvPr>
          <p:cNvSpPr>
            <a:spLocks noGrp="1"/>
          </p:cNvSpPr>
          <p:nvPr>
            <p:ph type="body" sz="quarter" idx="11"/>
          </p:nvPr>
        </p:nvSpPr>
        <p:spPr/>
        <p:txBody>
          <a:bodyPr/>
          <a:lstStyle/>
          <a:p>
            <a:pPr marL="285750" indent="-285750">
              <a:buFont typeface="Arial" panose="020B0604020202020204" pitchFamily="34" charset="0"/>
              <a:buChar char="•"/>
            </a:pPr>
            <a:r>
              <a:rPr lang="en-US" dirty="0"/>
              <a:t>Extend the class made in 15a</a:t>
            </a:r>
          </a:p>
          <a:p>
            <a:pPr marL="285750" indent="-285750">
              <a:buFont typeface="Arial" panose="020B0604020202020204" pitchFamily="34" charset="0"/>
              <a:buChar char="•"/>
            </a:pPr>
            <a:r>
              <a:rPr lang="en-US" dirty="0"/>
              <a:t>Add new properties to extended classes</a:t>
            </a:r>
          </a:p>
          <a:p>
            <a:pPr marL="285750" indent="-285750">
              <a:buFont typeface="Arial" panose="020B0604020202020204" pitchFamily="34" charset="0"/>
              <a:buChar char="•"/>
            </a:pPr>
            <a:r>
              <a:rPr lang="en-US" dirty="0"/>
              <a:t>Override methods</a:t>
            </a:r>
          </a:p>
          <a:p>
            <a:pPr marL="285750" indent="-285750">
              <a:buFont typeface="Arial" panose="020B0604020202020204" pitchFamily="34" charset="0"/>
              <a:buChar char="•"/>
            </a:pPr>
            <a:r>
              <a:rPr lang="en-US" dirty="0"/>
              <a:t>Use class instances</a:t>
            </a:r>
          </a:p>
        </p:txBody>
      </p:sp>
    </p:spTree>
    <p:extLst>
      <p:ext uri="{BB962C8B-B14F-4D97-AF65-F5344CB8AC3E}">
        <p14:creationId xmlns:p14="http://schemas.microsoft.com/office/powerpoint/2010/main" val="15606004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C217BB-41FC-9949-A3A7-B13DBD04F5D5}"/>
              </a:ext>
            </a:extLst>
          </p:cNvPr>
          <p:cNvSpPr>
            <a:spLocks noGrp="1"/>
          </p:cNvSpPr>
          <p:nvPr>
            <p:ph type="ctrTitle"/>
          </p:nvPr>
        </p:nvSpPr>
        <p:spPr>
          <a:xfrm>
            <a:off x="387037" y="2334828"/>
            <a:ext cx="6664003" cy="1828801"/>
          </a:xfrm>
        </p:spPr>
        <p:txBody>
          <a:bodyPr>
            <a:normAutofit fontScale="90000"/>
          </a:bodyPr>
          <a:lstStyle/>
          <a:p>
            <a:pPr>
              <a:lnSpc>
                <a:spcPct val="100000"/>
              </a:lnSpc>
            </a:pPr>
            <a:r>
              <a:rPr lang="en-US" dirty="0"/>
              <a:t>Appendix:</a:t>
            </a:r>
            <a:br>
              <a:rPr lang="en-US" dirty="0"/>
            </a:br>
            <a:r>
              <a:rPr lang="en-US" dirty="0"/>
              <a:t>Prototypal Inheritance </a:t>
            </a:r>
            <a:br>
              <a:rPr lang="en-US" dirty="0"/>
            </a:br>
            <a:r>
              <a:rPr lang="en-US" dirty="0"/>
              <a:t>(A JavaScript History Lesson)</a:t>
            </a:r>
          </a:p>
        </p:txBody>
      </p:sp>
      <p:sp>
        <p:nvSpPr>
          <p:cNvPr id="3" name="Subtitle 2">
            <a:extLst>
              <a:ext uri="{FF2B5EF4-FFF2-40B4-BE49-F238E27FC236}">
                <a16:creationId xmlns:a16="http://schemas.microsoft.com/office/drawing/2014/main" id="{5C20387A-493C-AD42-971D-54633B196415}"/>
              </a:ext>
            </a:extLst>
          </p:cNvPr>
          <p:cNvSpPr>
            <a:spLocks noGrp="1"/>
          </p:cNvSpPr>
          <p:nvPr>
            <p:ph type="subTitle" idx="4294967295"/>
          </p:nvPr>
        </p:nvSpPr>
        <p:spPr>
          <a:xfrm>
            <a:off x="387037" y="5745480"/>
            <a:ext cx="3301043" cy="439738"/>
          </a:xfrm>
        </p:spPr>
        <p:txBody>
          <a:bodyPr/>
          <a:lstStyle/>
          <a:p>
            <a:r>
              <a:rPr lang="en-US" dirty="0"/>
              <a:t>JavaScript Fundamentals</a:t>
            </a:r>
          </a:p>
        </p:txBody>
      </p:sp>
    </p:spTree>
    <p:extLst>
      <p:ext uri="{BB962C8B-B14F-4D97-AF65-F5344CB8AC3E}">
        <p14:creationId xmlns:p14="http://schemas.microsoft.com/office/powerpoint/2010/main" val="7308959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EA5D4DD5-6116-4EDD-A4EA-E478814C215E}"/>
              </a:ext>
            </a:extLst>
          </p:cNvPr>
          <p:cNvSpPr>
            <a:spLocks noGrp="1"/>
          </p:cNvSpPr>
          <p:nvPr>
            <p:ph type="body" sz="quarter" idx="10"/>
          </p:nvPr>
        </p:nvSpPr>
        <p:spPr/>
        <p:txBody>
          <a:bodyPr/>
          <a:lstStyle/>
          <a:p>
            <a:r>
              <a:rPr lang="en-US" dirty="0"/>
              <a:t>Prototypal Inheritance</a:t>
            </a:r>
            <a:endParaRPr lang="en-GB" dirty="0"/>
          </a:p>
        </p:txBody>
      </p:sp>
      <p:sp>
        <p:nvSpPr>
          <p:cNvPr id="7" name="Text Placeholder 6">
            <a:extLst>
              <a:ext uri="{FF2B5EF4-FFF2-40B4-BE49-F238E27FC236}">
                <a16:creationId xmlns:a16="http://schemas.microsoft.com/office/drawing/2014/main" id="{E846CE72-9661-4A03-AA5E-0D64A983DD67}"/>
              </a:ext>
            </a:extLst>
          </p:cNvPr>
          <p:cNvSpPr>
            <a:spLocks noGrp="1"/>
          </p:cNvSpPr>
          <p:nvPr>
            <p:ph type="body" sz="quarter" idx="15"/>
          </p:nvPr>
        </p:nvSpPr>
        <p:spPr/>
        <p:txBody>
          <a:bodyPr/>
          <a:lstStyle/>
          <a:p>
            <a:pPr marL="285750" indent="-285750">
              <a:buFont typeface="Arial" panose="020B0604020202020204" pitchFamily="34" charset="0"/>
              <a:buChar char="•"/>
            </a:pPr>
            <a:r>
              <a:rPr lang="en-GB" dirty="0"/>
              <a:t>Inheritance in JS is achieved through prototypes</a:t>
            </a:r>
          </a:p>
          <a:p>
            <a:pPr marL="465746" lvl="1" indent="-285750"/>
            <a:r>
              <a:rPr lang="en-GB" dirty="0"/>
              <a:t>Every object has a prototype from which it can inherit members</a:t>
            </a:r>
          </a:p>
          <a:p>
            <a:pPr marL="285750" indent="-285750">
              <a:buFont typeface="Arial" panose="020B0604020202020204" pitchFamily="34" charset="0"/>
              <a:buChar char="•"/>
            </a:pPr>
            <a:r>
              <a:rPr lang="en-GB" dirty="0"/>
              <a:t>Prior to ES2015, inheritance was a ‘messy’ business with lots of confusing code to achieve what has been shown using classes and the extends keyword!</a:t>
            </a:r>
          </a:p>
          <a:p>
            <a:pPr marL="285750" indent="-285750">
              <a:buFont typeface="Arial" panose="020B0604020202020204" pitchFamily="34" charset="0"/>
              <a:buChar char="•"/>
            </a:pPr>
            <a:r>
              <a:rPr lang="en-GB" dirty="0"/>
              <a:t>The following slides show how this was achieved…</a:t>
            </a:r>
          </a:p>
          <a:p>
            <a:endParaRPr lang="en-GB" dirty="0"/>
          </a:p>
        </p:txBody>
      </p:sp>
    </p:spTree>
    <p:extLst>
      <p:ext uri="{BB962C8B-B14F-4D97-AF65-F5344CB8AC3E}">
        <p14:creationId xmlns:p14="http://schemas.microsoft.com/office/powerpoint/2010/main" val="37341940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4DED4B3C-1B8D-4623-B53A-4DD945821396}"/>
              </a:ext>
            </a:extLst>
          </p:cNvPr>
          <p:cNvSpPr>
            <a:spLocks noGrp="1"/>
          </p:cNvSpPr>
          <p:nvPr>
            <p:ph type="body" sz="quarter" idx="12"/>
          </p:nvPr>
        </p:nvSpPr>
        <p:spPr/>
        <p:txBody>
          <a:bodyPr/>
          <a:lstStyle/>
          <a:p>
            <a:r>
              <a:rPr lang="en-GB" dirty="0"/>
              <a:t>Functions as constructors</a:t>
            </a:r>
          </a:p>
        </p:txBody>
      </p:sp>
      <p:sp>
        <p:nvSpPr>
          <p:cNvPr id="3" name="Text Placeholder 2"/>
          <p:cNvSpPr>
            <a:spLocks noGrp="1"/>
          </p:cNvSpPr>
          <p:nvPr>
            <p:ph type="body" sz="quarter" idx="11"/>
          </p:nvPr>
        </p:nvSpPr>
        <p:spPr/>
        <p:txBody>
          <a:bodyPr/>
          <a:lstStyle/>
          <a:p>
            <a:pPr marL="285750" indent="-285750">
              <a:buFont typeface="Arial" panose="020B0604020202020204" pitchFamily="34" charset="0"/>
              <a:buChar char="•"/>
            </a:pPr>
            <a:r>
              <a:rPr lang="en-GB" dirty="0"/>
              <a:t>Constructors</a:t>
            </a:r>
          </a:p>
          <a:p>
            <a:pPr marL="457196" lvl="1" indent="-285750"/>
            <a:r>
              <a:rPr lang="en-GB" dirty="0"/>
              <a:t>A function used in conjunction with the </a:t>
            </a:r>
            <a:r>
              <a:rPr lang="en-GB" dirty="0">
                <a:solidFill>
                  <a:schemeClr val="accent2"/>
                </a:solidFill>
              </a:rPr>
              <a:t>new</a:t>
            </a:r>
            <a:r>
              <a:rPr lang="en-GB" dirty="0"/>
              <a:t> operator</a:t>
            </a:r>
          </a:p>
          <a:p>
            <a:pPr marL="457196" lvl="1" indent="-285750"/>
            <a:r>
              <a:rPr lang="en-GB" dirty="0"/>
              <a:t>In the body of the constructor, </a:t>
            </a:r>
            <a:r>
              <a:rPr lang="en-GB" dirty="0">
                <a:solidFill>
                  <a:schemeClr val="accent2"/>
                </a:solidFill>
              </a:rPr>
              <a:t>this</a:t>
            </a:r>
            <a:r>
              <a:rPr lang="en-GB" dirty="0"/>
              <a:t> refers to the newly-created instance</a:t>
            </a:r>
          </a:p>
          <a:p>
            <a:pPr marL="457196" lvl="1" indent="-285750"/>
            <a:r>
              <a:rPr lang="en-GB" dirty="0"/>
              <a:t>If the new instance defines methods, within those methods </a:t>
            </a:r>
            <a:r>
              <a:rPr lang="en-GB" dirty="0">
                <a:solidFill>
                  <a:schemeClr val="accent2"/>
                </a:solidFill>
              </a:rPr>
              <a:t>this</a:t>
            </a:r>
            <a:r>
              <a:rPr lang="en-GB" dirty="0"/>
              <a:t> refers to the instance</a:t>
            </a:r>
          </a:p>
          <a:p>
            <a:pPr lvl="1"/>
            <a:endParaRPr lang="en-GB" dirty="0"/>
          </a:p>
          <a:p>
            <a:pPr lvl="1"/>
            <a:endParaRPr lang="en-GB" dirty="0"/>
          </a:p>
          <a:p>
            <a:pPr lvl="1"/>
            <a:endParaRPr lang="en-GB" dirty="0"/>
          </a:p>
          <a:p>
            <a:pPr lvl="1"/>
            <a:endParaRPr lang="en-GB" dirty="0"/>
          </a:p>
          <a:p>
            <a:endParaRPr lang="en-GB" dirty="0"/>
          </a:p>
          <a:p>
            <a:endParaRPr lang="en-GB" dirty="0"/>
          </a:p>
          <a:p>
            <a:pPr marL="285750" indent="-285750">
              <a:buFont typeface="Arial" panose="020B0604020202020204" pitchFamily="34" charset="0"/>
              <a:buChar char="•"/>
            </a:pPr>
            <a:r>
              <a:rPr lang="en-GB" dirty="0"/>
              <a:t>Private properties are prefixed with an underscore</a:t>
            </a:r>
          </a:p>
          <a:p>
            <a:pPr marL="457196" lvl="1" indent="-285750"/>
            <a:r>
              <a:rPr lang="en-GB" dirty="0"/>
              <a:t>Purely convention as there is no notion of private scope for properties in JavaScript</a:t>
            </a:r>
          </a:p>
          <a:p>
            <a:pPr marL="0" indent="0">
              <a:buNone/>
            </a:pPr>
            <a:endParaRPr lang="en-GB" dirty="0"/>
          </a:p>
        </p:txBody>
      </p:sp>
      <p:sp>
        <p:nvSpPr>
          <p:cNvPr id="8" name="Rectangle 7">
            <a:extLst>
              <a:ext uri="{FF2B5EF4-FFF2-40B4-BE49-F238E27FC236}">
                <a16:creationId xmlns:a16="http://schemas.microsoft.com/office/drawing/2014/main" id="{E6221021-E298-43F9-B6D5-D2D7064AC0E0}"/>
              </a:ext>
            </a:extLst>
          </p:cNvPr>
          <p:cNvSpPr/>
          <p:nvPr/>
        </p:nvSpPr>
        <p:spPr>
          <a:xfrm>
            <a:off x="384176" y="2986234"/>
            <a:ext cx="11404800" cy="1477328"/>
          </a:xfrm>
          <a:prstGeom prst="rect">
            <a:avLst/>
          </a:prstGeom>
          <a:solidFill>
            <a:schemeClr val="tx2">
              <a:lumMod val="20000"/>
              <a:lumOff val="80000"/>
            </a:schemeClr>
          </a:solidFill>
          <a:ln>
            <a:noFill/>
          </a:ln>
        </p:spPr>
        <p:txBody>
          <a:bodyPr wrap="square">
            <a:spAutoFit/>
          </a:bodyPr>
          <a:lstStyle/>
          <a:p>
            <a:r>
              <a:rPr lang="en-GB" sz="1800" b="1" dirty="0">
                <a:latin typeface="Courier New" panose="02070309020205020404" pitchFamily="49" charset="0"/>
                <a:cs typeface="Courier New" panose="02070309020205020404" pitchFamily="49" charset="0"/>
              </a:rPr>
              <a:t>function Dog() {</a:t>
            </a:r>
          </a:p>
          <a:p>
            <a:r>
              <a:rPr lang="en-GB" sz="1800" b="1" dirty="0">
                <a:latin typeface="Courier New" panose="02070309020205020404" pitchFamily="49" charset="0"/>
                <a:cs typeface="Courier New" panose="02070309020205020404" pitchFamily="49" charset="0"/>
              </a:rPr>
              <a:t>    </a:t>
            </a:r>
            <a:r>
              <a:rPr lang="en-GB" sz="1800" b="1" dirty="0" err="1">
                <a:latin typeface="Courier New" panose="02070309020205020404" pitchFamily="49" charset="0"/>
                <a:cs typeface="Courier New" panose="02070309020205020404" pitchFamily="49" charset="0"/>
              </a:rPr>
              <a:t>this._name</a:t>
            </a:r>
            <a:r>
              <a:rPr lang="en-GB" sz="1800" b="1" dirty="0">
                <a:latin typeface="Courier New" panose="02070309020205020404" pitchFamily="49" charset="0"/>
                <a:cs typeface="Courier New" panose="02070309020205020404" pitchFamily="49" charset="0"/>
              </a:rPr>
              <a:t> = '';</a:t>
            </a:r>
          </a:p>
          <a:p>
            <a:r>
              <a:rPr lang="en-GB" sz="1800" b="1" dirty="0">
                <a:latin typeface="Courier New" panose="02070309020205020404" pitchFamily="49" charset="0"/>
                <a:cs typeface="Courier New" panose="02070309020205020404" pitchFamily="49" charset="0"/>
              </a:rPr>
              <a:t>    </a:t>
            </a:r>
            <a:r>
              <a:rPr lang="en-GB" sz="1800" b="1" dirty="0" err="1">
                <a:latin typeface="Courier New" panose="02070309020205020404" pitchFamily="49" charset="0"/>
                <a:cs typeface="Courier New" panose="02070309020205020404" pitchFamily="49" charset="0"/>
              </a:rPr>
              <a:t>this._age</a:t>
            </a:r>
            <a:r>
              <a:rPr lang="en-GB" sz="1800" b="1" dirty="0">
                <a:latin typeface="Courier New" panose="02070309020205020404" pitchFamily="49" charset="0"/>
                <a:cs typeface="Courier New" panose="02070309020205020404" pitchFamily="49" charset="0"/>
              </a:rPr>
              <a:t> = 0;</a:t>
            </a:r>
          </a:p>
          <a:p>
            <a:r>
              <a:rPr lang="en-GB" sz="1800" b="1" dirty="0">
                <a:latin typeface="Courier New" panose="02070309020205020404" pitchFamily="49" charset="0"/>
                <a:cs typeface="Courier New" panose="02070309020205020404" pitchFamily="49" charset="0"/>
              </a:rPr>
              <a:t>}</a:t>
            </a:r>
          </a:p>
          <a:p>
            <a:r>
              <a:rPr lang="en-GB" sz="1800" b="1">
                <a:latin typeface="Courier New" panose="02070309020205020404" pitchFamily="49" charset="0"/>
                <a:cs typeface="Courier New" panose="02070309020205020404" pitchFamily="49" charset="0"/>
              </a:rPr>
              <a:t>const </a:t>
            </a:r>
            <a:r>
              <a:rPr lang="en-GB" sz="1800" b="1" dirty="0">
                <a:latin typeface="Courier New" panose="02070309020205020404" pitchFamily="49" charset="0"/>
                <a:cs typeface="Courier New" panose="02070309020205020404" pitchFamily="49" charset="0"/>
              </a:rPr>
              <a:t>dog = new Dog();</a:t>
            </a:r>
          </a:p>
        </p:txBody>
      </p:sp>
    </p:spTree>
    <p:extLst>
      <p:ext uri="{BB962C8B-B14F-4D97-AF65-F5344CB8AC3E}">
        <p14:creationId xmlns:p14="http://schemas.microsoft.com/office/powerpoint/2010/main" val="34991524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a:xfrm>
            <a:off x="384175" y="1742230"/>
            <a:ext cx="5621863" cy="4233435"/>
          </a:xfrm>
        </p:spPr>
        <p:txBody>
          <a:bodyPr/>
          <a:lstStyle/>
          <a:p>
            <a:pPr marL="285750" indent="-285750">
              <a:buFont typeface="Arial" panose="020B0604020202020204" pitchFamily="34" charset="0"/>
              <a:buChar char="•"/>
            </a:pPr>
            <a:r>
              <a:rPr lang="en-GB" dirty="0"/>
              <a:t>Holds all properties that will be inherited by the instance</a:t>
            </a:r>
          </a:p>
          <a:p>
            <a:pPr marL="457196" lvl="1" indent="-285750"/>
            <a:r>
              <a:rPr lang="en-GB" dirty="0"/>
              <a:t>Defines the structure of an object</a:t>
            </a:r>
          </a:p>
          <a:p>
            <a:pPr marL="457196" lvl="1" indent="-285750"/>
            <a:r>
              <a:rPr lang="en-GB" dirty="0"/>
              <a:t>All new instances inherit the members of the prototype</a:t>
            </a:r>
          </a:p>
          <a:p>
            <a:pPr marL="457196" lvl="1" indent="-285750"/>
            <a:r>
              <a:rPr lang="en-GB" dirty="0"/>
              <a:t>References to objects/arrays added to prototype shared</a:t>
            </a:r>
          </a:p>
          <a:p>
            <a:pPr marL="457196" lvl="1" indent="-285750"/>
            <a:r>
              <a:rPr lang="en-GB" dirty="0"/>
              <a:t>Slightly slower as instance is searched before prototype</a:t>
            </a:r>
          </a:p>
          <a:p>
            <a:pPr lvl="1"/>
            <a:r>
              <a:rPr lang="en-GB" dirty="0"/>
              <a:t>General practice</a:t>
            </a:r>
          </a:p>
          <a:p>
            <a:pPr lvl="2">
              <a:buFont typeface="Arial" panose="020B0604020202020204" pitchFamily="34" charset="0"/>
              <a:buChar char="•"/>
            </a:pPr>
            <a:r>
              <a:rPr lang="en-GB" dirty="0"/>
              <a:t>Declare members in the constructor </a:t>
            </a:r>
          </a:p>
          <a:p>
            <a:pPr lvl="2">
              <a:buFont typeface="Arial" panose="020B0604020202020204" pitchFamily="34" charset="0"/>
              <a:buChar char="•"/>
            </a:pPr>
            <a:r>
              <a:rPr lang="en-GB" dirty="0"/>
              <a:t>Declare methods in the prototype</a:t>
            </a:r>
          </a:p>
        </p:txBody>
      </p:sp>
      <p:sp>
        <p:nvSpPr>
          <p:cNvPr id="4" name="Text Placeholder 3">
            <a:extLst>
              <a:ext uri="{FF2B5EF4-FFF2-40B4-BE49-F238E27FC236}">
                <a16:creationId xmlns:a16="http://schemas.microsoft.com/office/drawing/2014/main" id="{5D6DE0FB-2D33-40F4-90E7-626B23EB6AEB}"/>
              </a:ext>
            </a:extLst>
          </p:cNvPr>
          <p:cNvSpPr>
            <a:spLocks noGrp="1"/>
          </p:cNvSpPr>
          <p:nvPr>
            <p:ph type="body" sz="quarter" idx="12"/>
          </p:nvPr>
        </p:nvSpPr>
        <p:spPr/>
        <p:txBody>
          <a:bodyPr/>
          <a:lstStyle/>
          <a:p>
            <a:r>
              <a:rPr lang="en-GB" dirty="0"/>
              <a:t>The prototype object</a:t>
            </a:r>
          </a:p>
        </p:txBody>
      </p:sp>
      <p:sp>
        <p:nvSpPr>
          <p:cNvPr id="7" name="Rectangle 6">
            <a:extLst>
              <a:ext uri="{FF2B5EF4-FFF2-40B4-BE49-F238E27FC236}">
                <a16:creationId xmlns:a16="http://schemas.microsoft.com/office/drawing/2014/main" id="{FD27608E-2039-4E64-8402-AA147676ACA0}"/>
              </a:ext>
            </a:extLst>
          </p:cNvPr>
          <p:cNvSpPr/>
          <p:nvPr/>
        </p:nvSpPr>
        <p:spPr>
          <a:xfrm>
            <a:off x="6227825" y="2289288"/>
            <a:ext cx="5580000" cy="3139321"/>
          </a:xfrm>
          <a:prstGeom prst="rect">
            <a:avLst/>
          </a:prstGeom>
          <a:solidFill>
            <a:schemeClr val="tx2">
              <a:lumMod val="20000"/>
              <a:lumOff val="80000"/>
            </a:schemeClr>
          </a:solidFill>
          <a:ln>
            <a:noFill/>
          </a:ln>
        </p:spPr>
        <p:txBody>
          <a:bodyPr wrap="square">
            <a:spAutoFit/>
          </a:bodyPr>
          <a:lstStyle/>
          <a:p>
            <a:r>
              <a:rPr lang="en-GB" sz="1800" b="1" dirty="0">
                <a:latin typeface="Courier New" panose="02070309020205020404" pitchFamily="49" charset="0"/>
                <a:cs typeface="Courier New" panose="02070309020205020404" pitchFamily="49" charset="0"/>
              </a:rPr>
              <a:t>function Dog() {</a:t>
            </a:r>
          </a:p>
          <a:p>
            <a:r>
              <a:rPr lang="en-GB" sz="1800" b="1" dirty="0">
                <a:latin typeface="Courier New" panose="02070309020205020404" pitchFamily="49" charset="0"/>
                <a:cs typeface="Courier New" panose="02070309020205020404" pitchFamily="49" charset="0"/>
              </a:rPr>
              <a:t>    </a:t>
            </a:r>
            <a:r>
              <a:rPr lang="en-GB" sz="1800" b="1" dirty="0" err="1">
                <a:latin typeface="Courier New" panose="02070309020205020404" pitchFamily="49" charset="0"/>
                <a:cs typeface="Courier New" panose="02070309020205020404" pitchFamily="49" charset="0"/>
              </a:rPr>
              <a:t>this._name</a:t>
            </a:r>
            <a:r>
              <a:rPr lang="en-GB" sz="1800" b="1" dirty="0">
                <a:latin typeface="Courier New" panose="02070309020205020404" pitchFamily="49" charset="0"/>
                <a:cs typeface="Courier New" panose="02070309020205020404" pitchFamily="49" charset="0"/>
              </a:rPr>
              <a:t> = "";</a:t>
            </a:r>
          </a:p>
          <a:p>
            <a:r>
              <a:rPr lang="en-GB" sz="1800" b="1" dirty="0">
                <a:latin typeface="Courier New" panose="02070309020205020404" pitchFamily="49" charset="0"/>
                <a:cs typeface="Courier New" panose="02070309020205020404" pitchFamily="49" charset="0"/>
              </a:rPr>
              <a:t>    </a:t>
            </a:r>
            <a:r>
              <a:rPr lang="en-GB" sz="1800" b="1" dirty="0" err="1">
                <a:latin typeface="Courier New" panose="02070309020205020404" pitchFamily="49" charset="0"/>
                <a:cs typeface="Courier New" panose="02070309020205020404" pitchFamily="49" charset="0"/>
              </a:rPr>
              <a:t>this._age</a:t>
            </a:r>
            <a:r>
              <a:rPr lang="en-GB" sz="1800" b="1" dirty="0">
                <a:latin typeface="Courier New" panose="02070309020205020404" pitchFamily="49" charset="0"/>
                <a:cs typeface="Courier New" panose="02070309020205020404" pitchFamily="49" charset="0"/>
              </a:rPr>
              <a:t> = 0;</a:t>
            </a:r>
          </a:p>
          <a:p>
            <a:r>
              <a:rPr lang="en-GB" sz="1800" b="1" dirty="0">
                <a:latin typeface="Courier New" panose="02070309020205020404" pitchFamily="49" charset="0"/>
                <a:cs typeface="Courier New" panose="02070309020205020404" pitchFamily="49" charset="0"/>
              </a:rPr>
              <a:t>}</a:t>
            </a:r>
          </a:p>
          <a:p>
            <a:endParaRPr lang="en-GB" sz="1800" b="1" dirty="0">
              <a:latin typeface="Courier New" panose="02070309020205020404" pitchFamily="49" charset="0"/>
              <a:cs typeface="Courier New" panose="02070309020205020404" pitchFamily="49" charset="0"/>
            </a:endParaRPr>
          </a:p>
          <a:p>
            <a:r>
              <a:rPr lang="en-GB" sz="1800" b="1" dirty="0" err="1">
                <a:latin typeface="Courier New" panose="02070309020205020404" pitchFamily="49" charset="0"/>
                <a:cs typeface="Courier New" panose="02070309020205020404" pitchFamily="49" charset="0"/>
              </a:rPr>
              <a:t>Dog.prototype.speak</a:t>
            </a:r>
            <a:r>
              <a:rPr lang="en-GB" sz="1800" b="1" dirty="0">
                <a:latin typeface="Courier New" panose="02070309020205020404" pitchFamily="49" charset="0"/>
                <a:cs typeface="Courier New" panose="02070309020205020404" pitchFamily="49" charset="0"/>
              </a:rPr>
              <a:t> = function () {</a:t>
            </a:r>
          </a:p>
          <a:p>
            <a:r>
              <a:rPr lang="en-GB" sz="1800" b="1" dirty="0">
                <a:latin typeface="Courier New" panose="02070309020205020404" pitchFamily="49" charset="0"/>
                <a:cs typeface="Courier New" panose="02070309020205020404" pitchFamily="49" charset="0"/>
              </a:rPr>
              <a:t>    alert("Woof!");</a:t>
            </a:r>
          </a:p>
          <a:p>
            <a:r>
              <a:rPr lang="en-GB" sz="1800" b="1" dirty="0">
                <a:latin typeface="Courier New" panose="02070309020205020404" pitchFamily="49" charset="0"/>
                <a:cs typeface="Courier New" panose="02070309020205020404" pitchFamily="49" charset="0"/>
              </a:rPr>
              <a:t>}</a:t>
            </a:r>
          </a:p>
          <a:p>
            <a:endParaRPr lang="en-GB" sz="1800" b="1" dirty="0">
              <a:latin typeface="Courier New" panose="02070309020205020404" pitchFamily="49" charset="0"/>
              <a:cs typeface="Courier New" panose="02070309020205020404" pitchFamily="49" charset="0"/>
            </a:endParaRPr>
          </a:p>
          <a:p>
            <a:r>
              <a:rPr lang="en-GB" sz="1800" b="1" dirty="0">
                <a:latin typeface="Courier New" panose="02070309020205020404" pitchFamily="49" charset="0"/>
                <a:cs typeface="Courier New" panose="02070309020205020404" pitchFamily="49" charset="0"/>
              </a:rPr>
              <a:t>let dog = new Dog();</a:t>
            </a:r>
          </a:p>
          <a:p>
            <a:r>
              <a:rPr lang="en-GB" sz="1800" b="1" dirty="0" err="1">
                <a:latin typeface="Courier New" panose="02070309020205020404" pitchFamily="49" charset="0"/>
                <a:cs typeface="Courier New" panose="02070309020205020404" pitchFamily="49" charset="0"/>
              </a:rPr>
              <a:t>dog.speak</a:t>
            </a:r>
            <a:r>
              <a:rPr lang="en-GB" sz="1800" b="1" dirty="0">
                <a:latin typeface="Courier New" panose="02070309020205020404" pitchFamily="49" charset="0"/>
                <a:cs typeface="Courier New" panose="02070309020205020404" pitchFamily="49" charset="0"/>
              </a:rPr>
              <a:t>(); </a:t>
            </a:r>
            <a:r>
              <a:rPr lang="en-GB" sz="1800" b="1" dirty="0">
                <a:solidFill>
                  <a:schemeClr val="accent6"/>
                </a:solidFill>
                <a:latin typeface="Courier New" panose="02070309020205020404" pitchFamily="49" charset="0"/>
                <a:cs typeface="Courier New" panose="02070309020205020404" pitchFamily="49" charset="0"/>
              </a:rPr>
              <a:t>// alerts "Woof!"</a:t>
            </a:r>
          </a:p>
        </p:txBody>
      </p:sp>
    </p:spTree>
    <p:extLst>
      <p:ext uri="{BB962C8B-B14F-4D97-AF65-F5344CB8AC3E}">
        <p14:creationId xmlns:p14="http://schemas.microsoft.com/office/powerpoint/2010/main" val="40606097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7A76EEC9-9E8B-42EA-85A3-67FE75BDED50}"/>
              </a:ext>
            </a:extLst>
          </p:cNvPr>
          <p:cNvSpPr>
            <a:spLocks noGrp="1"/>
          </p:cNvSpPr>
          <p:nvPr>
            <p:ph type="body" sz="quarter" idx="12"/>
          </p:nvPr>
        </p:nvSpPr>
        <p:spPr/>
        <p:txBody>
          <a:bodyPr/>
          <a:lstStyle/>
          <a:p>
            <a:r>
              <a:rPr lang="en-GB" dirty="0"/>
              <a:t>Inheritance in JavaScript</a:t>
            </a:r>
          </a:p>
        </p:txBody>
      </p:sp>
      <p:grpSp>
        <p:nvGrpSpPr>
          <p:cNvPr id="10" name="Group 9">
            <a:extLst>
              <a:ext uri="{FF2B5EF4-FFF2-40B4-BE49-F238E27FC236}">
                <a16:creationId xmlns:a16="http://schemas.microsoft.com/office/drawing/2014/main" id="{C33B6FF6-B62F-43F3-A6EE-DE276A3C0C13}"/>
              </a:ext>
            </a:extLst>
          </p:cNvPr>
          <p:cNvGrpSpPr/>
          <p:nvPr/>
        </p:nvGrpSpPr>
        <p:grpSpPr>
          <a:xfrm>
            <a:off x="1988400" y="899009"/>
            <a:ext cx="8215200" cy="5909310"/>
            <a:chOff x="1141200" y="330523"/>
            <a:chExt cx="8215200" cy="5909310"/>
          </a:xfrm>
        </p:grpSpPr>
        <p:sp>
          <p:nvSpPr>
            <p:cNvPr id="13" name="Rectangle 12">
              <a:extLst>
                <a:ext uri="{FF2B5EF4-FFF2-40B4-BE49-F238E27FC236}">
                  <a16:creationId xmlns:a16="http://schemas.microsoft.com/office/drawing/2014/main" id="{09A902BF-11A9-4838-BA40-DFE66E71D089}"/>
                </a:ext>
              </a:extLst>
            </p:cNvPr>
            <p:cNvSpPr/>
            <p:nvPr/>
          </p:nvSpPr>
          <p:spPr>
            <a:xfrm>
              <a:off x="1141200" y="330523"/>
              <a:ext cx="8215200" cy="5909310"/>
            </a:xfrm>
            <a:prstGeom prst="rect">
              <a:avLst/>
            </a:prstGeom>
            <a:solidFill>
              <a:schemeClr val="tx2">
                <a:lumMod val="20000"/>
                <a:lumOff val="80000"/>
              </a:schemeClr>
            </a:solidFill>
            <a:ln>
              <a:noFill/>
            </a:ln>
          </p:spPr>
          <p:txBody>
            <a:bodyPr wrap="square">
              <a:spAutoFit/>
            </a:bodyPr>
            <a:lstStyle/>
            <a:p>
              <a:r>
                <a:rPr lang="en-GB" sz="1800" b="1" dirty="0">
                  <a:latin typeface="Courier New" panose="02070309020205020404" pitchFamily="49" charset="0"/>
                  <a:cs typeface="Courier New" panose="02070309020205020404" pitchFamily="49" charset="0"/>
                </a:rPr>
                <a:t>function Vehicle() {</a:t>
              </a:r>
            </a:p>
            <a:p>
              <a:r>
                <a:rPr lang="en-GB" sz="1800" b="1" dirty="0">
                  <a:latin typeface="Courier New" panose="02070309020205020404" pitchFamily="49" charset="0"/>
                  <a:cs typeface="Courier New" panose="02070309020205020404" pitchFamily="49" charset="0"/>
                </a:rPr>
                <a:t>    </a:t>
              </a:r>
              <a:r>
                <a:rPr lang="en-GB" sz="1800" b="1" dirty="0" err="1">
                  <a:latin typeface="Courier New" panose="02070309020205020404" pitchFamily="49" charset="0"/>
                  <a:cs typeface="Courier New" panose="02070309020205020404" pitchFamily="49" charset="0"/>
                </a:rPr>
                <a:t>this._make</a:t>
              </a:r>
              <a:r>
                <a:rPr lang="en-GB" sz="1800" b="1" dirty="0">
                  <a:latin typeface="Courier New" panose="02070309020205020404" pitchFamily="49" charset="0"/>
                  <a:cs typeface="Courier New" panose="02070309020205020404" pitchFamily="49" charset="0"/>
                </a:rPr>
                <a:t> = ‘’;</a:t>
              </a:r>
            </a:p>
            <a:p>
              <a:r>
                <a:rPr lang="en-GB" sz="1800" b="1" dirty="0">
                  <a:latin typeface="Courier New" panose="02070309020205020404" pitchFamily="49" charset="0"/>
                  <a:cs typeface="Courier New" panose="02070309020205020404" pitchFamily="49" charset="0"/>
                </a:rPr>
                <a:t>    </a:t>
              </a:r>
              <a:r>
                <a:rPr lang="en-GB" sz="1800" b="1" dirty="0" err="1">
                  <a:latin typeface="Courier New" panose="02070309020205020404" pitchFamily="49" charset="0"/>
                  <a:cs typeface="Courier New" panose="02070309020205020404" pitchFamily="49" charset="0"/>
                </a:rPr>
                <a:t>this._model</a:t>
              </a:r>
              <a:r>
                <a:rPr lang="en-GB" sz="1800" b="1" dirty="0">
                  <a:latin typeface="Courier New" panose="02070309020205020404" pitchFamily="49" charset="0"/>
                  <a:cs typeface="Courier New" panose="02070309020205020404" pitchFamily="49" charset="0"/>
                </a:rPr>
                <a:t> = '';</a:t>
              </a:r>
            </a:p>
            <a:p>
              <a:r>
                <a:rPr lang="en-GB" sz="1800" b="1" dirty="0">
                  <a:latin typeface="Courier New" panose="02070309020205020404" pitchFamily="49" charset="0"/>
                  <a:cs typeface="Courier New" panose="02070309020205020404" pitchFamily="49" charset="0"/>
                </a:rPr>
                <a:t>}</a:t>
              </a:r>
            </a:p>
            <a:p>
              <a:r>
                <a:rPr lang="en-GB" sz="1800" b="1" dirty="0" err="1">
                  <a:latin typeface="Courier New" panose="02070309020205020404" pitchFamily="49" charset="0"/>
                  <a:cs typeface="Courier New" panose="02070309020205020404" pitchFamily="49" charset="0"/>
                </a:rPr>
                <a:t>Vehicle.prototype</a:t>
              </a:r>
              <a:r>
                <a:rPr lang="en-GB" sz="1800" b="1" dirty="0">
                  <a:latin typeface="Courier New" panose="02070309020205020404" pitchFamily="49" charset="0"/>
                  <a:cs typeface="Courier New" panose="02070309020205020404" pitchFamily="49" charset="0"/>
                </a:rPr>
                <a:t> = {</a:t>
              </a:r>
            </a:p>
            <a:p>
              <a:r>
                <a:rPr lang="en-GB" sz="1800" b="1" dirty="0">
                  <a:latin typeface="Courier New" panose="02070309020205020404" pitchFamily="49" charset="0"/>
                  <a:cs typeface="Courier New" panose="02070309020205020404" pitchFamily="49" charset="0"/>
                </a:rPr>
                <a:t>    accelerate: function () {</a:t>
              </a:r>
            </a:p>
            <a:p>
              <a:r>
                <a:rPr lang="en-GB" sz="1800" b="1" dirty="0">
                  <a:latin typeface="Courier New" panose="02070309020205020404" pitchFamily="49" charset="0"/>
                  <a:cs typeface="Courier New" panose="02070309020205020404" pitchFamily="49" charset="0"/>
                </a:rPr>
                <a:t>        throw Error("This method should be overridden");</a:t>
              </a:r>
            </a:p>
            <a:p>
              <a:r>
                <a:rPr lang="en-GB" sz="1800" b="1" dirty="0">
                  <a:latin typeface="Courier New" panose="02070309020205020404" pitchFamily="49" charset="0"/>
                  <a:cs typeface="Courier New" panose="02070309020205020404" pitchFamily="49" charset="0"/>
                </a:rPr>
                <a:t>    }</a:t>
              </a:r>
            </a:p>
            <a:p>
              <a:r>
                <a:rPr lang="en-GB" sz="1800" b="1" dirty="0">
                  <a:latin typeface="Courier New" panose="02070309020205020404" pitchFamily="49" charset="0"/>
                  <a:cs typeface="Courier New" panose="02070309020205020404" pitchFamily="49" charset="0"/>
                </a:rPr>
                <a:t>}</a:t>
              </a:r>
            </a:p>
            <a:p>
              <a:br>
                <a:rPr lang="en-GB" sz="1800" b="1" dirty="0">
                  <a:latin typeface="Courier New" panose="02070309020205020404" pitchFamily="49" charset="0"/>
                  <a:cs typeface="Courier New" panose="02070309020205020404" pitchFamily="49" charset="0"/>
                </a:rPr>
              </a:br>
              <a:r>
                <a:rPr lang="en-GB" sz="1800" b="1" dirty="0">
                  <a:latin typeface="Courier New" panose="02070309020205020404" pitchFamily="49" charset="0"/>
                  <a:cs typeface="Courier New" panose="02070309020205020404" pitchFamily="49" charset="0"/>
                </a:rPr>
                <a:t>function Bike() {</a:t>
              </a:r>
            </a:p>
            <a:p>
              <a:r>
                <a:rPr lang="en-GB" sz="1800" b="1" dirty="0">
                  <a:latin typeface="Courier New" panose="02070309020205020404" pitchFamily="49" charset="0"/>
                  <a:cs typeface="Courier New" panose="02070309020205020404" pitchFamily="49" charset="0"/>
                </a:rPr>
                <a:t>    </a:t>
              </a:r>
              <a:r>
                <a:rPr lang="en-GB" sz="1800" b="1" dirty="0" err="1">
                  <a:latin typeface="Courier New" panose="02070309020205020404" pitchFamily="49" charset="0"/>
                  <a:cs typeface="Courier New" panose="02070309020205020404" pitchFamily="49" charset="0"/>
                </a:rPr>
                <a:t>Vehicle.call</a:t>
              </a:r>
              <a:r>
                <a:rPr lang="en-GB" sz="1800" b="1" dirty="0">
                  <a:latin typeface="Courier New" panose="02070309020205020404" pitchFamily="49" charset="0"/>
                  <a:cs typeface="Courier New" panose="02070309020205020404" pitchFamily="49" charset="0"/>
                </a:rPr>
                <a:t>(this);</a:t>
              </a:r>
            </a:p>
            <a:p>
              <a:r>
                <a:rPr lang="en-GB" sz="1800" b="1" dirty="0">
                  <a:latin typeface="Courier New" panose="02070309020205020404" pitchFamily="49" charset="0"/>
                  <a:cs typeface="Courier New" panose="02070309020205020404" pitchFamily="49" charset="0"/>
                </a:rPr>
                <a:t>}</a:t>
              </a:r>
            </a:p>
            <a:p>
              <a:endParaRPr lang="en-GB" sz="1800" b="1" dirty="0">
                <a:latin typeface="Courier New" panose="02070309020205020404" pitchFamily="49" charset="0"/>
                <a:cs typeface="Courier New" panose="02070309020205020404" pitchFamily="49" charset="0"/>
              </a:endParaRPr>
            </a:p>
            <a:p>
              <a:r>
                <a:rPr lang="en-GB" sz="1800" b="1" dirty="0" err="1">
                  <a:latin typeface="Courier New" panose="02070309020205020404" pitchFamily="49" charset="0"/>
                  <a:cs typeface="Courier New" panose="02070309020205020404" pitchFamily="49" charset="0"/>
                </a:rPr>
                <a:t>Bike.prototype</a:t>
              </a:r>
              <a:r>
                <a:rPr lang="en-GB" sz="1800" b="1" dirty="0">
                  <a:latin typeface="Courier New" panose="02070309020205020404" pitchFamily="49" charset="0"/>
                  <a:cs typeface="Courier New" panose="02070309020205020404" pitchFamily="49" charset="0"/>
                </a:rPr>
                <a:t> = new Vehicle();</a:t>
              </a:r>
            </a:p>
            <a:p>
              <a:r>
                <a:rPr lang="en-GB" sz="1800" b="1" dirty="0" err="1">
                  <a:latin typeface="Courier New" panose="02070309020205020404" pitchFamily="49" charset="0"/>
                  <a:cs typeface="Courier New" panose="02070309020205020404" pitchFamily="49" charset="0"/>
                </a:rPr>
                <a:t>Bike.prototype.accelerate</a:t>
              </a:r>
              <a:r>
                <a:rPr lang="en-GB" sz="1800" b="1" dirty="0">
                  <a:latin typeface="Courier New" panose="02070309020205020404" pitchFamily="49" charset="0"/>
                  <a:cs typeface="Courier New" panose="02070309020205020404" pitchFamily="49" charset="0"/>
                </a:rPr>
                <a:t> = function () {</a:t>
              </a:r>
            </a:p>
            <a:p>
              <a:r>
                <a:rPr lang="en-GB" sz="1800" b="1" dirty="0">
                  <a:latin typeface="Courier New" panose="02070309020205020404" pitchFamily="49" charset="0"/>
                  <a:cs typeface="Courier New" panose="02070309020205020404" pitchFamily="49" charset="0"/>
                </a:rPr>
                <a:t>    </a:t>
              </a:r>
              <a:r>
                <a:rPr lang="en-GB" sz="1800" b="1" dirty="0">
                  <a:solidFill>
                    <a:schemeClr val="accent6"/>
                  </a:solidFill>
                  <a:latin typeface="Courier New" panose="02070309020205020404" pitchFamily="49" charset="0"/>
                  <a:cs typeface="Courier New" panose="02070309020205020404" pitchFamily="49" charset="0"/>
                </a:rPr>
                <a:t>//Concrete implementation here</a:t>
              </a:r>
            </a:p>
            <a:p>
              <a:r>
                <a:rPr lang="en-GB" sz="1800" b="1" dirty="0">
                  <a:latin typeface="Courier New" panose="02070309020205020404" pitchFamily="49" charset="0"/>
                  <a:cs typeface="Courier New" panose="02070309020205020404" pitchFamily="49" charset="0"/>
                </a:rPr>
                <a:t>}</a:t>
              </a:r>
            </a:p>
            <a:p>
              <a:endParaRPr lang="en-GB" sz="1800" b="1" dirty="0">
                <a:latin typeface="Courier New" panose="02070309020205020404" pitchFamily="49" charset="0"/>
                <a:cs typeface="Courier New" panose="02070309020205020404" pitchFamily="49" charset="0"/>
              </a:endParaRPr>
            </a:p>
            <a:p>
              <a:r>
                <a:rPr lang="en-GB" sz="1800" b="1" dirty="0">
                  <a:latin typeface="Courier New" panose="02070309020205020404" pitchFamily="49" charset="0"/>
                  <a:cs typeface="Courier New" panose="02070309020205020404" pitchFamily="49" charset="0"/>
                </a:rPr>
                <a:t>let bike = new Bike();</a:t>
              </a:r>
            </a:p>
            <a:p>
              <a:r>
                <a:rPr lang="en-GB" sz="1800" b="1" dirty="0" err="1">
                  <a:latin typeface="Courier New" panose="02070309020205020404" pitchFamily="49" charset="0"/>
                  <a:cs typeface="Courier New" panose="02070309020205020404" pitchFamily="49" charset="0"/>
                </a:rPr>
                <a:t>bike.accelerate</a:t>
              </a:r>
              <a:r>
                <a:rPr lang="en-GB" sz="1800" b="1" dirty="0">
                  <a:latin typeface="Courier New" panose="02070309020205020404" pitchFamily="49" charset="0"/>
                  <a:cs typeface="Courier New" panose="02070309020205020404" pitchFamily="49" charset="0"/>
                </a:rPr>
                <a:t>();</a:t>
              </a:r>
            </a:p>
          </p:txBody>
        </p:sp>
        <p:sp>
          <p:nvSpPr>
            <p:cNvPr id="5" name="Line Callout 1 4"/>
            <p:cNvSpPr/>
            <p:nvPr/>
          </p:nvSpPr>
          <p:spPr bwMode="auto">
            <a:xfrm>
              <a:off x="4338253" y="2665326"/>
              <a:ext cx="1570948" cy="523220"/>
            </a:xfrm>
            <a:prstGeom prst="borderCallout1">
              <a:avLst>
                <a:gd name="adj1" fmla="val 46456"/>
                <a:gd name="adj2" fmla="val -589"/>
                <a:gd name="adj3" fmla="val 141035"/>
                <a:gd name="adj4" fmla="val -16360"/>
              </a:avLst>
            </a:prstGeom>
            <a:ln>
              <a:solidFill>
                <a:schemeClr val="tx1"/>
              </a:solidFill>
              <a:headEnd type="none" w="med" len="med"/>
              <a:tailEnd type="none" w="med" len="med"/>
            </a:ln>
          </p:spPr>
          <p:style>
            <a:lnRef idx="3">
              <a:schemeClr val="lt1"/>
            </a:lnRef>
            <a:fillRef idx="1">
              <a:schemeClr val="accent1"/>
            </a:fillRef>
            <a:effectRef idx="1">
              <a:schemeClr val="accent1"/>
            </a:effectRef>
            <a:fontRef idx="minor">
              <a:schemeClr val="lt1"/>
            </a:fontRef>
          </p:style>
          <p:txBody>
            <a:bodyPr wrap="square">
              <a:spAutoFit/>
            </a:bodyPr>
            <a:lstStyle/>
            <a:p>
              <a:pPr>
                <a:defRPr/>
              </a:pPr>
              <a:r>
                <a:rPr lang="en-GB" sz="1400" dirty="0">
                  <a:solidFill>
                    <a:schemeClr val="bg1"/>
                  </a:solidFill>
                </a:rPr>
                <a:t>Call base class constructor</a:t>
              </a:r>
            </a:p>
          </p:txBody>
        </p:sp>
        <p:sp>
          <p:nvSpPr>
            <p:cNvPr id="6" name="Line Callout 1 5"/>
            <p:cNvSpPr/>
            <p:nvPr/>
          </p:nvSpPr>
          <p:spPr bwMode="auto">
            <a:xfrm>
              <a:off x="5248800" y="3454452"/>
              <a:ext cx="2700318" cy="523220"/>
            </a:xfrm>
            <a:prstGeom prst="borderCallout1">
              <a:avLst>
                <a:gd name="adj1" fmla="val 46456"/>
                <a:gd name="adj2" fmla="val -589"/>
                <a:gd name="adj3" fmla="val 135584"/>
                <a:gd name="adj4" fmla="val -16487"/>
              </a:avLst>
            </a:prstGeom>
            <a:ln>
              <a:solidFill>
                <a:schemeClr val="tx1"/>
              </a:solidFill>
              <a:headEnd type="none" w="med" len="med"/>
              <a:tailEnd type="none" w="med" len="med"/>
            </a:ln>
          </p:spPr>
          <p:style>
            <a:lnRef idx="3">
              <a:schemeClr val="lt1"/>
            </a:lnRef>
            <a:fillRef idx="1">
              <a:schemeClr val="accent1"/>
            </a:fillRef>
            <a:effectRef idx="1">
              <a:schemeClr val="accent1"/>
            </a:effectRef>
            <a:fontRef idx="minor">
              <a:schemeClr val="lt1"/>
            </a:fontRef>
          </p:style>
          <p:txBody>
            <a:bodyPr wrap="square">
              <a:spAutoFit/>
            </a:bodyPr>
            <a:lstStyle/>
            <a:p>
              <a:pPr>
                <a:defRPr/>
              </a:pPr>
              <a:r>
                <a:rPr lang="en-GB" sz="1400" dirty="0">
                  <a:solidFill>
                    <a:schemeClr val="bg1"/>
                  </a:solidFill>
                </a:rPr>
                <a:t>Inherit properties defined in prototype</a:t>
              </a:r>
            </a:p>
          </p:txBody>
        </p:sp>
        <p:sp>
          <p:nvSpPr>
            <p:cNvPr id="7" name="Line Callout 1 6"/>
            <p:cNvSpPr/>
            <p:nvPr/>
          </p:nvSpPr>
          <p:spPr bwMode="auto">
            <a:xfrm>
              <a:off x="6493238" y="4954864"/>
              <a:ext cx="2169322" cy="523220"/>
            </a:xfrm>
            <a:prstGeom prst="borderCallout1">
              <a:avLst>
                <a:gd name="adj1" fmla="val 46456"/>
                <a:gd name="adj2" fmla="val -589"/>
                <a:gd name="adj3" fmla="val -14302"/>
                <a:gd name="adj4" fmla="val -18174"/>
              </a:avLst>
            </a:prstGeom>
            <a:ln>
              <a:solidFill>
                <a:schemeClr val="tx1"/>
              </a:solidFill>
              <a:headEnd type="none" w="med" len="med"/>
              <a:tailEnd type="none" w="med" len="med"/>
            </a:ln>
          </p:spPr>
          <p:style>
            <a:lnRef idx="3">
              <a:schemeClr val="lt1"/>
            </a:lnRef>
            <a:fillRef idx="1">
              <a:schemeClr val="accent1"/>
            </a:fillRef>
            <a:effectRef idx="1">
              <a:schemeClr val="accent1"/>
            </a:effectRef>
            <a:fontRef idx="minor">
              <a:schemeClr val="lt1"/>
            </a:fontRef>
          </p:style>
          <p:txBody>
            <a:bodyPr wrap="square">
              <a:spAutoFit/>
            </a:bodyPr>
            <a:lstStyle/>
            <a:p>
              <a:pPr>
                <a:defRPr/>
              </a:pPr>
              <a:r>
                <a:rPr lang="en-GB" sz="1400" dirty="0">
                  <a:solidFill>
                    <a:schemeClr val="bg1"/>
                  </a:solidFill>
                </a:rPr>
                <a:t>Override </a:t>
              </a:r>
              <a:r>
                <a:rPr lang="en-GB" sz="1400" b="1" dirty="0">
                  <a:solidFill>
                    <a:schemeClr val="bg1"/>
                  </a:solidFill>
                  <a:latin typeface="Courier New" pitchFamily="49" charset="0"/>
                  <a:cs typeface="Courier New" pitchFamily="49" charset="0"/>
                </a:rPr>
                <a:t>accelerate</a:t>
              </a:r>
              <a:r>
                <a:rPr lang="en-GB" sz="1400" dirty="0">
                  <a:solidFill>
                    <a:schemeClr val="bg1"/>
                  </a:solidFill>
                </a:rPr>
                <a:t> method</a:t>
              </a:r>
            </a:p>
          </p:txBody>
        </p:sp>
      </p:grpSp>
    </p:spTree>
    <p:extLst>
      <p:ext uri="{BB962C8B-B14F-4D97-AF65-F5344CB8AC3E}">
        <p14:creationId xmlns:p14="http://schemas.microsoft.com/office/powerpoint/2010/main" val="36029817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41692271-2EA9-4EEB-895E-8756E2B3C0BE}"/>
              </a:ext>
            </a:extLst>
          </p:cNvPr>
          <p:cNvSpPr>
            <a:spLocks noGrp="1"/>
          </p:cNvSpPr>
          <p:nvPr>
            <p:ph type="body" sz="quarter" idx="10"/>
          </p:nvPr>
        </p:nvSpPr>
        <p:spPr/>
        <p:txBody>
          <a:bodyPr/>
          <a:lstStyle/>
          <a:p>
            <a:r>
              <a:rPr lang="en-GB" dirty="0"/>
              <a:t>Introduction</a:t>
            </a:r>
          </a:p>
        </p:txBody>
      </p:sp>
      <p:sp>
        <p:nvSpPr>
          <p:cNvPr id="5" name="Text Placeholder 4">
            <a:extLst>
              <a:ext uri="{FF2B5EF4-FFF2-40B4-BE49-F238E27FC236}">
                <a16:creationId xmlns:a16="http://schemas.microsoft.com/office/drawing/2014/main" id="{F026EB12-5E33-42B0-95A5-3834F2E370D5}"/>
              </a:ext>
            </a:extLst>
          </p:cNvPr>
          <p:cNvSpPr>
            <a:spLocks noGrp="1"/>
          </p:cNvSpPr>
          <p:nvPr>
            <p:ph type="body" sz="quarter" idx="15"/>
          </p:nvPr>
        </p:nvSpPr>
        <p:spPr/>
        <p:txBody>
          <a:bodyPr/>
          <a:lstStyle/>
          <a:p>
            <a:pPr marL="285750" indent="-285750">
              <a:buFont typeface="Arial" panose="020B0604020202020204" pitchFamily="34" charset="0"/>
              <a:buChar char="•"/>
            </a:pPr>
            <a:r>
              <a:rPr lang="en-US" dirty="0"/>
              <a:t>Objects revisited</a:t>
            </a:r>
          </a:p>
          <a:p>
            <a:pPr marL="465746" lvl="1" indent="-285750"/>
            <a:r>
              <a:rPr lang="en-US" dirty="0"/>
              <a:t>Object notation</a:t>
            </a:r>
          </a:p>
          <a:p>
            <a:pPr marL="465746" lvl="1" indent="-285750"/>
            <a:r>
              <a:rPr lang="en-US" dirty="0"/>
              <a:t>Scope</a:t>
            </a:r>
          </a:p>
          <a:p>
            <a:pPr marL="285750" indent="-285750">
              <a:buFont typeface="Arial" panose="020B0604020202020204" pitchFamily="34" charset="0"/>
              <a:buChar char="•"/>
            </a:pPr>
            <a:r>
              <a:rPr lang="en-US" dirty="0"/>
              <a:t>Creating your own objects</a:t>
            </a:r>
          </a:p>
          <a:p>
            <a:pPr marL="465746" lvl="1" indent="-285750"/>
            <a:r>
              <a:rPr lang="en-US" dirty="0"/>
              <a:t>Adding functions to objects</a:t>
            </a:r>
          </a:p>
          <a:p>
            <a:pPr marL="465746" lvl="1" indent="-285750"/>
            <a:r>
              <a:rPr lang="en-US" dirty="0"/>
              <a:t>Constructors</a:t>
            </a:r>
          </a:p>
          <a:p>
            <a:pPr marL="465746" lvl="1" indent="-285750"/>
            <a:r>
              <a:rPr lang="en-US" dirty="0"/>
              <a:t>Prototypes</a:t>
            </a:r>
          </a:p>
          <a:p>
            <a:pPr marL="465746" lvl="1" indent="-285750"/>
            <a:r>
              <a:rPr lang="en-US" dirty="0"/>
              <a:t>Chaining objects</a:t>
            </a:r>
          </a:p>
          <a:p>
            <a:pPr marL="285750" indent="-285750">
              <a:buFont typeface="Arial" panose="020B0604020202020204" pitchFamily="34" charset="0"/>
              <a:buChar char="•"/>
            </a:pPr>
            <a:r>
              <a:rPr lang="en-GB" dirty="0"/>
              <a:t>Sealing objects</a:t>
            </a:r>
          </a:p>
          <a:p>
            <a:pPr marL="465746" lvl="1" indent="-285750"/>
            <a:r>
              <a:rPr lang="en-GB" dirty="0"/>
              <a:t>Defend against unexpected object mutation</a:t>
            </a:r>
          </a:p>
          <a:p>
            <a:endParaRPr lang="en-GB" dirty="0"/>
          </a:p>
        </p:txBody>
      </p:sp>
    </p:spTree>
    <p:extLst>
      <p:ext uri="{BB962C8B-B14F-4D97-AF65-F5344CB8AC3E}">
        <p14:creationId xmlns:p14="http://schemas.microsoft.com/office/powerpoint/2010/main" val="12133410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a:xfrm>
            <a:off x="384174" y="1859339"/>
            <a:ext cx="5621863" cy="3586688"/>
          </a:xfrm>
        </p:spPr>
        <p:txBody>
          <a:bodyPr/>
          <a:lstStyle/>
          <a:p>
            <a:pPr marL="285750" indent="-285750">
              <a:buFont typeface="Arial" panose="020B0604020202020204" pitchFamily="34" charset="0"/>
              <a:buChar char="•"/>
            </a:pPr>
            <a:r>
              <a:rPr lang="en-GB" dirty="0"/>
              <a:t>Everything in JavaScript is an object</a:t>
            </a:r>
          </a:p>
          <a:p>
            <a:pPr marL="457196" lvl="1" indent="-285750"/>
            <a:r>
              <a:rPr lang="en-GB" dirty="0"/>
              <a:t>Functions, dates, DOM elements</a:t>
            </a:r>
          </a:p>
          <a:p>
            <a:pPr marL="457196" lvl="1" indent="-285750"/>
            <a:r>
              <a:rPr lang="en-GB" dirty="0"/>
              <a:t>How we extend the language with our own types</a:t>
            </a:r>
          </a:p>
          <a:p>
            <a:pPr marL="285750" indent="-285750">
              <a:buFont typeface="Arial" panose="020B0604020202020204" pitchFamily="34" charset="0"/>
              <a:buChar char="•"/>
            </a:pPr>
            <a:r>
              <a:rPr lang="en-GB" dirty="0"/>
              <a:t>Creating...</a:t>
            </a:r>
          </a:p>
          <a:p>
            <a:pPr marL="457196" lvl="1" indent="-285750"/>
            <a:r>
              <a:rPr lang="en-GB" dirty="0"/>
              <a:t>Use </a:t>
            </a:r>
            <a:r>
              <a:rPr lang="en-GB" b="1" dirty="0">
                <a:latin typeface="Courier New" panose="02070309020205020404" pitchFamily="49" charset="0"/>
                <a:cs typeface="Courier New" panose="02070309020205020404" pitchFamily="49" charset="0"/>
              </a:rPr>
              <a:t>new</a:t>
            </a:r>
            <a:r>
              <a:rPr lang="en-GB" dirty="0"/>
              <a:t> keyword or </a:t>
            </a:r>
            <a:r>
              <a:rPr lang="en-GB" b="1" dirty="0">
                <a:latin typeface="Courier New" panose="02070309020205020404" pitchFamily="49" charset="0"/>
                <a:cs typeface="Courier New" panose="02070309020205020404" pitchFamily="49" charset="0"/>
              </a:rPr>
              <a:t>{ }</a:t>
            </a:r>
            <a:endParaRPr lang="en-GB" dirty="0"/>
          </a:p>
          <a:p>
            <a:pPr marL="285750" indent="-285750">
              <a:buFont typeface="Arial" panose="020B0604020202020204" pitchFamily="34" charset="0"/>
              <a:buChar char="•"/>
            </a:pPr>
            <a:r>
              <a:rPr lang="en-GB" dirty="0"/>
              <a:t>Properties</a:t>
            </a:r>
          </a:p>
          <a:p>
            <a:pPr marL="457196" lvl="1" indent="-285750"/>
            <a:r>
              <a:rPr lang="en-GB" dirty="0"/>
              <a:t>Use </a:t>
            </a:r>
            <a:r>
              <a:rPr lang="en-GB" i="1" dirty="0"/>
              <a:t>dot notation </a:t>
            </a:r>
            <a:r>
              <a:rPr lang="en-GB" dirty="0"/>
              <a:t>or </a:t>
            </a:r>
            <a:r>
              <a:rPr lang="en-GB" i="1" dirty="0"/>
              <a:t>object literal </a:t>
            </a:r>
            <a:r>
              <a:rPr lang="en-GB" dirty="0"/>
              <a:t>notation</a:t>
            </a:r>
          </a:p>
        </p:txBody>
      </p:sp>
      <p:sp>
        <p:nvSpPr>
          <p:cNvPr id="4" name="Text Placeholder 3">
            <a:extLst>
              <a:ext uri="{FF2B5EF4-FFF2-40B4-BE49-F238E27FC236}">
                <a16:creationId xmlns:a16="http://schemas.microsoft.com/office/drawing/2014/main" id="{9616D086-5642-4501-9FF5-2550C8DC6710}"/>
              </a:ext>
            </a:extLst>
          </p:cNvPr>
          <p:cNvSpPr>
            <a:spLocks noGrp="1"/>
          </p:cNvSpPr>
          <p:nvPr>
            <p:ph type="body" sz="quarter" idx="12"/>
          </p:nvPr>
        </p:nvSpPr>
        <p:spPr/>
        <p:txBody>
          <a:bodyPr/>
          <a:lstStyle/>
          <a:p>
            <a:r>
              <a:rPr lang="en-GB" dirty="0"/>
              <a:t>JavaScript objects (1)</a:t>
            </a:r>
          </a:p>
        </p:txBody>
      </p:sp>
      <p:pic>
        <p:nvPicPr>
          <p:cNvPr id="5" name="Picture 4">
            <a:extLst>
              <a:ext uri="{FF2B5EF4-FFF2-40B4-BE49-F238E27FC236}">
                <a16:creationId xmlns:a16="http://schemas.microsoft.com/office/drawing/2014/main" id="{5056832C-A036-23D1-E97C-5447F4772152}"/>
              </a:ext>
            </a:extLst>
          </p:cNvPr>
          <p:cNvPicPr>
            <a:picLocks noChangeAspect="1"/>
          </p:cNvPicPr>
          <p:nvPr/>
        </p:nvPicPr>
        <p:blipFill>
          <a:blip r:embed="rId3"/>
          <a:stretch>
            <a:fillRect/>
          </a:stretch>
        </p:blipFill>
        <p:spPr>
          <a:xfrm>
            <a:off x="5843582" y="1676155"/>
            <a:ext cx="6268325" cy="3505689"/>
          </a:xfrm>
          <a:prstGeom prst="rect">
            <a:avLst/>
          </a:prstGeom>
        </p:spPr>
      </p:pic>
    </p:spTree>
    <p:extLst>
      <p:ext uri="{BB962C8B-B14F-4D97-AF65-F5344CB8AC3E}">
        <p14:creationId xmlns:p14="http://schemas.microsoft.com/office/powerpoint/2010/main" val="25611592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51FC7216-0B1F-4365-AC37-415E82EFA2DF}"/>
              </a:ext>
            </a:extLst>
          </p:cNvPr>
          <p:cNvSpPr>
            <a:spLocks noGrp="1"/>
          </p:cNvSpPr>
          <p:nvPr>
            <p:ph type="body" sz="quarter" idx="12"/>
          </p:nvPr>
        </p:nvSpPr>
        <p:spPr/>
        <p:txBody>
          <a:bodyPr/>
          <a:lstStyle/>
          <a:p>
            <a:r>
              <a:rPr lang="en-GB" dirty="0"/>
              <a:t>JavaScript objects (2)</a:t>
            </a:r>
          </a:p>
        </p:txBody>
      </p:sp>
      <p:sp>
        <p:nvSpPr>
          <p:cNvPr id="3" name="Text Placeholder 2"/>
          <p:cNvSpPr>
            <a:spLocks noGrp="1"/>
          </p:cNvSpPr>
          <p:nvPr>
            <p:ph type="body" sz="quarter" idx="11"/>
          </p:nvPr>
        </p:nvSpPr>
        <p:spPr/>
        <p:txBody>
          <a:bodyPr/>
          <a:lstStyle/>
          <a:p>
            <a:pPr marL="285750" indent="-285750">
              <a:buFont typeface="Arial" panose="020B0604020202020204" pitchFamily="34" charset="0"/>
              <a:buChar char="•"/>
            </a:pPr>
            <a:r>
              <a:rPr lang="en-GB" dirty="0"/>
              <a:t>Use </a:t>
            </a:r>
            <a:r>
              <a:rPr lang="en-GB" b="1" dirty="0">
                <a:latin typeface="Courier New" panose="02070309020205020404" pitchFamily="49" charset="0"/>
                <a:cs typeface="Courier New" panose="02070309020205020404" pitchFamily="49" charset="0"/>
              </a:rPr>
              <a:t>for...in </a:t>
            </a:r>
            <a:r>
              <a:rPr lang="en-GB" dirty="0"/>
              <a:t>loop to iterate over the properties</a:t>
            </a:r>
          </a:p>
          <a:p>
            <a:pPr lvl="1"/>
            <a:endParaRPr lang="en-GB" dirty="0"/>
          </a:p>
        </p:txBody>
      </p:sp>
      <p:sp>
        <p:nvSpPr>
          <p:cNvPr id="4" name="Rectangle 3">
            <a:extLst>
              <a:ext uri="{FF2B5EF4-FFF2-40B4-BE49-F238E27FC236}">
                <a16:creationId xmlns:a16="http://schemas.microsoft.com/office/drawing/2014/main" id="{C368EDC3-B551-49BB-8C66-32A63E61FE8E}"/>
              </a:ext>
            </a:extLst>
          </p:cNvPr>
          <p:cNvSpPr/>
          <p:nvPr/>
        </p:nvSpPr>
        <p:spPr>
          <a:xfrm>
            <a:off x="389630" y="2428552"/>
            <a:ext cx="11404800" cy="2862322"/>
          </a:xfrm>
          <a:prstGeom prst="rect">
            <a:avLst/>
          </a:prstGeom>
          <a:solidFill>
            <a:schemeClr val="tx2">
              <a:lumMod val="20000"/>
              <a:lumOff val="80000"/>
            </a:schemeClr>
          </a:solidFill>
          <a:ln>
            <a:noFill/>
          </a:ln>
        </p:spPr>
        <p:txBody>
          <a:bodyPr wrap="square">
            <a:spAutoFit/>
          </a:bodyPr>
          <a:lstStyle/>
          <a:p>
            <a:r>
              <a:rPr lang="en-GB" sz="1800" b="1" dirty="0">
                <a:latin typeface="Courier New" panose="02070309020205020404" pitchFamily="49" charset="0"/>
                <a:cs typeface="Courier New" panose="02070309020205020404" pitchFamily="49" charset="0"/>
              </a:rPr>
              <a:t>let </a:t>
            </a:r>
            <a:r>
              <a:rPr lang="en-GB" sz="1800" b="1" dirty="0" err="1">
                <a:latin typeface="Courier New" panose="02070309020205020404" pitchFamily="49" charset="0"/>
                <a:cs typeface="Courier New" panose="02070309020205020404" pitchFamily="49" charset="0"/>
              </a:rPr>
              <a:t>myBike</a:t>
            </a:r>
            <a:r>
              <a:rPr lang="en-GB" sz="1800" b="1" dirty="0">
                <a:latin typeface="Courier New" panose="02070309020205020404" pitchFamily="49" charset="0"/>
                <a:cs typeface="Courier New" panose="02070309020205020404" pitchFamily="49" charset="0"/>
              </a:rPr>
              <a:t> = {</a:t>
            </a:r>
          </a:p>
          <a:p>
            <a:r>
              <a:rPr lang="en-GB" sz="1800" b="1" dirty="0">
                <a:latin typeface="Courier New" panose="02070309020205020404" pitchFamily="49" charset="0"/>
                <a:cs typeface="Courier New" panose="02070309020205020404" pitchFamily="49" charset="0"/>
              </a:rPr>
              <a:t>    make: "Honda",</a:t>
            </a:r>
          </a:p>
          <a:p>
            <a:r>
              <a:rPr lang="en-GB" sz="1800" b="1" dirty="0">
                <a:latin typeface="Courier New" panose="02070309020205020404" pitchFamily="49" charset="0"/>
                <a:cs typeface="Courier New" panose="02070309020205020404" pitchFamily="49" charset="0"/>
              </a:rPr>
              <a:t>    model: "</a:t>
            </a:r>
            <a:r>
              <a:rPr lang="en-GB" sz="1800" b="1" dirty="0" err="1">
                <a:latin typeface="Courier New" panose="02070309020205020404" pitchFamily="49" charset="0"/>
                <a:cs typeface="Courier New" panose="02070309020205020404" pitchFamily="49" charset="0"/>
              </a:rPr>
              <a:t>Fireblade</a:t>
            </a:r>
            <a:r>
              <a:rPr lang="en-GB" sz="1800" b="1" dirty="0">
                <a:latin typeface="Courier New" panose="02070309020205020404" pitchFamily="49" charset="0"/>
                <a:cs typeface="Courier New" panose="02070309020205020404" pitchFamily="49" charset="0"/>
              </a:rPr>
              <a:t>",</a:t>
            </a:r>
          </a:p>
          <a:p>
            <a:r>
              <a:rPr lang="en-GB" sz="1800" b="1" dirty="0">
                <a:latin typeface="Courier New" panose="02070309020205020404" pitchFamily="49" charset="0"/>
                <a:cs typeface="Courier New" panose="02070309020205020404" pitchFamily="49" charset="0"/>
              </a:rPr>
              <a:t>    year: 2008,</a:t>
            </a:r>
          </a:p>
          <a:p>
            <a:r>
              <a:rPr lang="en-GB" sz="1800" b="1" dirty="0">
                <a:latin typeface="Courier New" panose="02070309020205020404" pitchFamily="49" charset="0"/>
                <a:cs typeface="Courier New" panose="02070309020205020404" pitchFamily="49" charset="0"/>
              </a:rPr>
              <a:t>    mileage: 12500,</a:t>
            </a:r>
          </a:p>
          <a:p>
            <a:r>
              <a:rPr lang="en-GB" sz="1800" b="1" dirty="0">
                <a:latin typeface="Courier New" panose="02070309020205020404" pitchFamily="49" charset="0"/>
                <a:cs typeface="Courier New" panose="02070309020205020404" pitchFamily="49" charset="0"/>
              </a:rPr>
              <a:t>}</a:t>
            </a:r>
          </a:p>
          <a:p>
            <a:br>
              <a:rPr lang="en-GB" sz="1800" b="1" dirty="0">
                <a:latin typeface="Courier New" panose="02070309020205020404" pitchFamily="49" charset="0"/>
                <a:cs typeface="Courier New" panose="02070309020205020404" pitchFamily="49" charset="0"/>
              </a:rPr>
            </a:br>
            <a:r>
              <a:rPr lang="en-GB" sz="1800" b="1" dirty="0">
                <a:latin typeface="Courier New" panose="02070309020205020404" pitchFamily="49" charset="0"/>
                <a:cs typeface="Courier New" panose="02070309020205020404" pitchFamily="49" charset="0"/>
              </a:rPr>
              <a:t>for (let </a:t>
            </a:r>
            <a:r>
              <a:rPr lang="en-GB" sz="1800" b="1" dirty="0" err="1">
                <a:latin typeface="Courier New" panose="02070309020205020404" pitchFamily="49" charset="0"/>
                <a:cs typeface="Courier New" panose="02070309020205020404" pitchFamily="49" charset="0"/>
              </a:rPr>
              <a:t>propName</a:t>
            </a:r>
            <a:r>
              <a:rPr lang="en-GB" sz="1800" b="1" dirty="0">
                <a:latin typeface="Courier New" panose="02070309020205020404" pitchFamily="49" charset="0"/>
                <a:cs typeface="Courier New" panose="02070309020205020404" pitchFamily="49" charset="0"/>
              </a:rPr>
              <a:t> in </a:t>
            </a:r>
            <a:r>
              <a:rPr lang="en-GB" sz="1800" b="1" dirty="0" err="1">
                <a:latin typeface="Courier New" panose="02070309020205020404" pitchFamily="49" charset="0"/>
                <a:cs typeface="Courier New" panose="02070309020205020404" pitchFamily="49" charset="0"/>
              </a:rPr>
              <a:t>myBike</a:t>
            </a:r>
            <a:r>
              <a:rPr lang="en-GB" sz="1800" b="1" dirty="0">
                <a:latin typeface="Courier New" panose="02070309020205020404" pitchFamily="49" charset="0"/>
                <a:cs typeface="Courier New" panose="02070309020205020404" pitchFamily="49" charset="0"/>
              </a:rPr>
              <a:t>) {</a:t>
            </a:r>
          </a:p>
          <a:p>
            <a:r>
              <a:rPr lang="en-GB" sz="1800" b="1" dirty="0">
                <a:latin typeface="Courier New" panose="02070309020205020404" pitchFamily="49" charset="0"/>
                <a:cs typeface="Courier New" panose="02070309020205020404" pitchFamily="49" charset="0"/>
              </a:rPr>
              <a:t>    print `${</a:t>
            </a:r>
            <a:r>
              <a:rPr lang="en-GB" sz="1800" b="1" dirty="0" err="1">
                <a:latin typeface="Courier New" panose="02070309020205020404" pitchFamily="49" charset="0"/>
                <a:cs typeface="Courier New" panose="02070309020205020404" pitchFamily="49" charset="0"/>
              </a:rPr>
              <a:t>propName</a:t>
            </a:r>
            <a:r>
              <a:rPr lang="en-GB" sz="1800" b="1" dirty="0">
                <a:latin typeface="Courier New" panose="02070309020205020404" pitchFamily="49" charset="0"/>
                <a:cs typeface="Courier New" panose="02070309020205020404" pitchFamily="49" charset="0"/>
              </a:rPr>
              <a:t>} :: ${</a:t>
            </a:r>
            <a:r>
              <a:rPr lang="en-GB" sz="1800" b="1" dirty="0" err="1">
                <a:latin typeface="Courier New" panose="02070309020205020404" pitchFamily="49" charset="0"/>
                <a:cs typeface="Courier New" panose="02070309020205020404" pitchFamily="49" charset="0"/>
              </a:rPr>
              <a:t>myBike</a:t>
            </a:r>
            <a:r>
              <a:rPr lang="en-GB" sz="1800" b="1" dirty="0">
                <a:latin typeface="Courier New" panose="02070309020205020404" pitchFamily="49" charset="0"/>
                <a:cs typeface="Courier New" panose="02070309020205020404" pitchFamily="49" charset="0"/>
              </a:rPr>
              <a:t>[</a:t>
            </a:r>
            <a:r>
              <a:rPr lang="en-GB" sz="1800" b="1" dirty="0" err="1">
                <a:latin typeface="Courier New" panose="02070309020205020404" pitchFamily="49" charset="0"/>
                <a:cs typeface="Courier New" panose="02070309020205020404" pitchFamily="49" charset="0"/>
              </a:rPr>
              <a:t>propName</a:t>
            </a:r>
            <a:r>
              <a:rPr lang="en-GB" sz="1800" b="1" dirty="0">
                <a:latin typeface="Courier New" panose="02070309020205020404" pitchFamily="49" charset="0"/>
                <a:cs typeface="Courier New" panose="02070309020205020404" pitchFamily="49" charset="0"/>
              </a:rPr>
              <a:t>]}`;</a:t>
            </a:r>
          </a:p>
          <a:p>
            <a:r>
              <a:rPr lang="en-GB" sz="1800" b="1"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18657225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Text Placeholder 10"/>
          <p:cNvSpPr>
            <a:spLocks noGrp="1"/>
          </p:cNvSpPr>
          <p:nvPr>
            <p:ph type="body" sz="quarter" idx="11"/>
          </p:nvPr>
        </p:nvSpPr>
        <p:spPr>
          <a:xfrm>
            <a:off x="7801929" y="2187526"/>
            <a:ext cx="4247831" cy="3342848"/>
          </a:xfrm>
        </p:spPr>
        <p:txBody>
          <a:bodyPr/>
          <a:lstStyle/>
          <a:p>
            <a:pPr marL="285750" indent="-285750">
              <a:buFont typeface="Arial" panose="020B0604020202020204" pitchFamily="34" charset="0"/>
              <a:buChar char="•"/>
            </a:pPr>
            <a:r>
              <a:rPr lang="en-US" dirty="0"/>
              <a:t>Syntactic sugar over prototypal inheritance</a:t>
            </a:r>
          </a:p>
          <a:p>
            <a:pPr marL="285750" indent="-285750">
              <a:buFont typeface="Arial" panose="020B0604020202020204" pitchFamily="34" charset="0"/>
              <a:buChar char="•"/>
            </a:pPr>
            <a:r>
              <a:rPr lang="en-US" dirty="0"/>
              <a:t>Gotcha: NOT hoisted like functions</a:t>
            </a:r>
          </a:p>
          <a:p>
            <a:pPr marL="285750" indent="-285750">
              <a:buFont typeface="Arial" panose="020B0604020202020204" pitchFamily="34" charset="0"/>
              <a:buChar char="•"/>
            </a:pPr>
            <a:r>
              <a:rPr lang="en-US" dirty="0"/>
              <a:t>Executed in strict mode</a:t>
            </a:r>
          </a:p>
          <a:p>
            <a:pPr marL="285750" indent="-285750">
              <a:buFont typeface="Arial" panose="020B0604020202020204" pitchFamily="34" charset="0"/>
              <a:buChar char="•"/>
            </a:pPr>
            <a:r>
              <a:rPr lang="en-GB" dirty="0"/>
              <a:t>Private properties are prefixed with an underscore</a:t>
            </a:r>
          </a:p>
          <a:p>
            <a:pPr marL="457196" lvl="1" indent="-285750"/>
            <a:r>
              <a:rPr lang="en-GB" dirty="0"/>
              <a:t>Purely convention as there is no notion of private scope for properties in JavaScript</a:t>
            </a:r>
          </a:p>
          <a:p>
            <a:endParaRPr lang="en-US" dirty="0"/>
          </a:p>
          <a:p>
            <a:endParaRPr lang="en-US" dirty="0"/>
          </a:p>
        </p:txBody>
      </p:sp>
      <p:sp>
        <p:nvSpPr>
          <p:cNvPr id="2" name="Text Placeholder 1">
            <a:extLst>
              <a:ext uri="{FF2B5EF4-FFF2-40B4-BE49-F238E27FC236}">
                <a16:creationId xmlns:a16="http://schemas.microsoft.com/office/drawing/2014/main" id="{8CF91994-2227-4BEA-8A6C-43281BFEE9B8}"/>
              </a:ext>
            </a:extLst>
          </p:cNvPr>
          <p:cNvSpPr>
            <a:spLocks noGrp="1"/>
          </p:cNvSpPr>
          <p:nvPr>
            <p:ph type="body" sz="quarter" idx="12"/>
          </p:nvPr>
        </p:nvSpPr>
        <p:spPr/>
        <p:txBody>
          <a:bodyPr/>
          <a:lstStyle/>
          <a:p>
            <a:r>
              <a:rPr lang="en-GB" dirty="0"/>
              <a:t>Classes</a:t>
            </a:r>
          </a:p>
        </p:txBody>
      </p:sp>
      <p:sp>
        <p:nvSpPr>
          <p:cNvPr id="4" name="Rectangle 3">
            <a:extLst>
              <a:ext uri="{FF2B5EF4-FFF2-40B4-BE49-F238E27FC236}">
                <a16:creationId xmlns:a16="http://schemas.microsoft.com/office/drawing/2014/main" id="{70787458-0524-8746-B8FF-592294644121}"/>
              </a:ext>
            </a:extLst>
          </p:cNvPr>
          <p:cNvSpPr/>
          <p:nvPr/>
        </p:nvSpPr>
        <p:spPr>
          <a:xfrm>
            <a:off x="238034" y="2150790"/>
            <a:ext cx="7453886" cy="3416320"/>
          </a:xfrm>
          <a:prstGeom prst="rect">
            <a:avLst/>
          </a:prstGeom>
          <a:solidFill>
            <a:schemeClr val="tx2">
              <a:lumMod val="20000"/>
              <a:lumOff val="80000"/>
            </a:schemeClr>
          </a:solidFill>
          <a:ln>
            <a:noFill/>
          </a:ln>
        </p:spPr>
        <p:txBody>
          <a:bodyPr wrap="square">
            <a:spAutoFit/>
          </a:bodyPr>
          <a:lstStyle/>
          <a:p>
            <a:r>
              <a:rPr lang="en-GB" sz="1800" b="1" dirty="0">
                <a:latin typeface="Courier New" panose="02070309020205020404" pitchFamily="49" charset="0"/>
                <a:cs typeface="Courier New" panose="02070309020205020404" pitchFamily="49" charset="0"/>
              </a:rPr>
              <a:t>class Car {</a:t>
            </a:r>
          </a:p>
          <a:p>
            <a:r>
              <a:rPr lang="en-GB" sz="1800" b="1" dirty="0">
                <a:latin typeface="Courier New" panose="02070309020205020404" pitchFamily="49" charset="0"/>
                <a:cs typeface="Courier New" panose="02070309020205020404" pitchFamily="49" charset="0"/>
              </a:rPr>
              <a:t>  constructor (wheels, power) {</a:t>
            </a:r>
          </a:p>
          <a:p>
            <a:r>
              <a:rPr lang="en-GB" sz="1800" b="1" dirty="0">
                <a:latin typeface="Courier New" panose="02070309020205020404" pitchFamily="49" charset="0"/>
                <a:cs typeface="Courier New" panose="02070309020205020404" pitchFamily="49" charset="0"/>
              </a:rPr>
              <a:t>    </a:t>
            </a:r>
            <a:r>
              <a:rPr lang="en-GB" sz="1800" b="1" dirty="0" err="1">
                <a:latin typeface="Courier New" panose="02070309020205020404" pitchFamily="49" charset="0"/>
                <a:cs typeface="Courier New" panose="02070309020205020404" pitchFamily="49" charset="0"/>
              </a:rPr>
              <a:t>this._wheels</a:t>
            </a:r>
            <a:r>
              <a:rPr lang="en-GB" sz="1800" b="1" dirty="0">
                <a:latin typeface="Courier New" panose="02070309020205020404" pitchFamily="49" charset="0"/>
                <a:cs typeface="Courier New" panose="02070309020205020404" pitchFamily="49" charset="0"/>
              </a:rPr>
              <a:t> = wheels;</a:t>
            </a:r>
          </a:p>
          <a:p>
            <a:r>
              <a:rPr lang="en-GB" sz="1800" b="1" dirty="0">
                <a:latin typeface="Courier New" panose="02070309020205020404" pitchFamily="49" charset="0"/>
                <a:cs typeface="Courier New" panose="02070309020205020404" pitchFamily="49" charset="0"/>
              </a:rPr>
              <a:t>    </a:t>
            </a:r>
            <a:r>
              <a:rPr lang="en-GB" sz="1800" b="1" dirty="0" err="1">
                <a:latin typeface="Courier New" panose="02070309020205020404" pitchFamily="49" charset="0"/>
                <a:cs typeface="Courier New" panose="02070309020205020404" pitchFamily="49" charset="0"/>
              </a:rPr>
              <a:t>this._power</a:t>
            </a:r>
            <a:r>
              <a:rPr lang="en-GB" sz="1800" b="1" dirty="0">
                <a:latin typeface="Courier New" panose="02070309020205020404" pitchFamily="49" charset="0"/>
                <a:cs typeface="Courier New" panose="02070309020205020404" pitchFamily="49" charset="0"/>
              </a:rPr>
              <a:t> = power;</a:t>
            </a:r>
          </a:p>
          <a:p>
            <a:r>
              <a:rPr lang="en-GB" sz="1800" b="1" dirty="0">
                <a:latin typeface="Courier New" panose="02070309020205020404" pitchFamily="49" charset="0"/>
                <a:cs typeface="Courier New" panose="02070309020205020404" pitchFamily="49" charset="0"/>
              </a:rPr>
              <a:t>    </a:t>
            </a:r>
            <a:r>
              <a:rPr lang="en-GB" sz="1800" b="1" dirty="0" err="1">
                <a:latin typeface="Courier New" panose="02070309020205020404" pitchFamily="49" charset="0"/>
                <a:cs typeface="Courier New" panose="02070309020205020404" pitchFamily="49" charset="0"/>
              </a:rPr>
              <a:t>this._speed</a:t>
            </a:r>
            <a:r>
              <a:rPr lang="en-GB" sz="1800" b="1" dirty="0">
                <a:latin typeface="Courier New" panose="02070309020205020404" pitchFamily="49" charset="0"/>
                <a:cs typeface="Courier New" panose="02070309020205020404" pitchFamily="49" charset="0"/>
              </a:rPr>
              <a:t> = 0;</a:t>
            </a:r>
          </a:p>
          <a:p>
            <a:r>
              <a:rPr lang="en-GB" sz="1800" b="1" dirty="0">
                <a:latin typeface="Courier New" panose="02070309020205020404" pitchFamily="49" charset="0"/>
                <a:cs typeface="Courier New" panose="02070309020205020404" pitchFamily="49" charset="0"/>
              </a:rPr>
              <a:t>  }</a:t>
            </a:r>
          </a:p>
          <a:p>
            <a:endParaRPr lang="en-GB" sz="1800" b="1" dirty="0">
              <a:latin typeface="Courier New" panose="02070309020205020404" pitchFamily="49" charset="0"/>
              <a:cs typeface="Courier New" panose="02070309020205020404" pitchFamily="49" charset="0"/>
            </a:endParaRPr>
          </a:p>
          <a:p>
            <a:r>
              <a:rPr lang="en-GB" sz="1800" b="1" dirty="0">
                <a:latin typeface="Courier New" panose="02070309020205020404" pitchFamily="49" charset="0"/>
                <a:cs typeface="Courier New" panose="02070309020205020404" pitchFamily="49" charset="0"/>
              </a:rPr>
              <a:t>  accelerate(time) {</a:t>
            </a:r>
          </a:p>
          <a:p>
            <a:r>
              <a:rPr lang="en-GB" sz="1800" b="1" dirty="0">
                <a:latin typeface="Courier New" panose="02070309020205020404" pitchFamily="49" charset="0"/>
                <a:cs typeface="Courier New" panose="02070309020205020404" pitchFamily="49" charset="0"/>
              </a:rPr>
              <a:t>    </a:t>
            </a:r>
            <a:r>
              <a:rPr lang="en-GB" sz="1800" b="1" dirty="0" err="1">
                <a:latin typeface="Courier New" panose="02070309020205020404" pitchFamily="49" charset="0"/>
                <a:cs typeface="Courier New" panose="02070309020205020404" pitchFamily="49" charset="0"/>
              </a:rPr>
              <a:t>this._speed</a:t>
            </a:r>
            <a:r>
              <a:rPr lang="en-GB" sz="1800" b="1" dirty="0">
                <a:latin typeface="Courier New" panose="02070309020205020404" pitchFamily="49" charset="0"/>
                <a:cs typeface="Courier New" panose="02070309020205020404" pitchFamily="49" charset="0"/>
              </a:rPr>
              <a:t> = </a:t>
            </a:r>
            <a:r>
              <a:rPr lang="en-GB" sz="1800" b="1" dirty="0" err="1">
                <a:latin typeface="Courier New" panose="02070309020205020404" pitchFamily="49" charset="0"/>
                <a:cs typeface="Courier New" panose="02070309020205020404" pitchFamily="49" charset="0"/>
              </a:rPr>
              <a:t>this._speed</a:t>
            </a:r>
            <a:r>
              <a:rPr lang="en-GB" sz="1800" b="1" dirty="0">
                <a:latin typeface="Courier New" panose="02070309020205020404" pitchFamily="49" charset="0"/>
                <a:cs typeface="Courier New" panose="02070309020205020404" pitchFamily="49" charset="0"/>
              </a:rPr>
              <a:t> + 0.5*</a:t>
            </a:r>
            <a:r>
              <a:rPr lang="en-GB" sz="1800" b="1" dirty="0" err="1">
                <a:latin typeface="Courier New" panose="02070309020205020404" pitchFamily="49" charset="0"/>
                <a:cs typeface="Courier New" panose="02070309020205020404" pitchFamily="49" charset="0"/>
              </a:rPr>
              <a:t>this._power</a:t>
            </a:r>
            <a:r>
              <a:rPr lang="en-GB" sz="1800" b="1" dirty="0">
                <a:latin typeface="Courier New" panose="02070309020205020404" pitchFamily="49" charset="0"/>
                <a:cs typeface="Courier New" panose="02070309020205020404" pitchFamily="49" charset="0"/>
              </a:rPr>
              <a:t>*time;</a:t>
            </a:r>
          </a:p>
          <a:p>
            <a:r>
              <a:rPr lang="en-GB" sz="1800" b="1" dirty="0">
                <a:latin typeface="Courier New" panose="02070309020205020404" pitchFamily="49" charset="0"/>
                <a:cs typeface="Courier New" panose="02070309020205020404" pitchFamily="49" charset="0"/>
              </a:rPr>
              <a:t>  }</a:t>
            </a:r>
          </a:p>
          <a:p>
            <a:r>
              <a:rPr lang="en-GB" sz="1800" b="1" dirty="0">
                <a:latin typeface="Courier New" panose="02070309020205020404" pitchFamily="49" charset="0"/>
                <a:cs typeface="Courier New" panose="02070309020205020404" pitchFamily="49" charset="0"/>
              </a:rPr>
              <a:t>}</a:t>
            </a:r>
          </a:p>
          <a:p>
            <a:r>
              <a:rPr lang="en-GB" sz="1800" b="1" dirty="0" err="1">
                <a:latin typeface="Courier New" panose="02070309020205020404" pitchFamily="49" charset="0"/>
                <a:cs typeface="Courier New" panose="02070309020205020404" pitchFamily="49" charset="0"/>
              </a:rPr>
              <a:t>const</a:t>
            </a:r>
            <a:r>
              <a:rPr lang="en-GB" sz="1800" b="1" dirty="0">
                <a:latin typeface="Courier New" panose="02070309020205020404" pitchFamily="49" charset="0"/>
                <a:cs typeface="Courier New" panose="02070309020205020404" pitchFamily="49" charset="0"/>
              </a:rPr>
              <a:t> </a:t>
            </a:r>
            <a:r>
              <a:rPr lang="en-GB" sz="1800" b="1" dirty="0" err="1">
                <a:latin typeface="Courier New" panose="02070309020205020404" pitchFamily="49" charset="0"/>
                <a:cs typeface="Courier New" panose="02070309020205020404" pitchFamily="49" charset="0"/>
              </a:rPr>
              <a:t>myCar</a:t>
            </a:r>
            <a:r>
              <a:rPr lang="en-GB" sz="1800" b="1" dirty="0">
                <a:latin typeface="Courier New" panose="02070309020205020404" pitchFamily="49" charset="0"/>
                <a:cs typeface="Courier New" panose="02070309020205020404" pitchFamily="49" charset="0"/>
              </a:rPr>
              <a:t> = new Car(4, 20); //constructor called </a:t>
            </a:r>
          </a:p>
        </p:txBody>
      </p:sp>
    </p:spTree>
    <p:extLst>
      <p:ext uri="{BB962C8B-B14F-4D97-AF65-F5344CB8AC3E}">
        <p14:creationId xmlns:p14="http://schemas.microsoft.com/office/powerpoint/2010/main" val="14246908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1F2FC229-CFEC-1D41-803B-BCB251DDC5C8}"/>
              </a:ext>
            </a:extLst>
          </p:cNvPr>
          <p:cNvSpPr>
            <a:spLocks noGrp="1"/>
          </p:cNvSpPr>
          <p:nvPr>
            <p:ph type="body" sz="quarter" idx="10"/>
          </p:nvPr>
        </p:nvSpPr>
        <p:spPr/>
        <p:txBody>
          <a:bodyPr/>
          <a:lstStyle/>
          <a:p>
            <a:r>
              <a:rPr lang="en-US" dirty="0"/>
              <a:t>Accessing properties</a:t>
            </a:r>
          </a:p>
        </p:txBody>
      </p:sp>
      <p:sp>
        <p:nvSpPr>
          <p:cNvPr id="2" name="Text Placeholder 1">
            <a:extLst>
              <a:ext uri="{FF2B5EF4-FFF2-40B4-BE49-F238E27FC236}">
                <a16:creationId xmlns:a16="http://schemas.microsoft.com/office/drawing/2014/main" id="{515F5110-4F86-458A-97CD-549C8C20877D}"/>
              </a:ext>
            </a:extLst>
          </p:cNvPr>
          <p:cNvSpPr>
            <a:spLocks noGrp="1"/>
          </p:cNvSpPr>
          <p:nvPr>
            <p:ph type="body" sz="quarter" idx="11"/>
          </p:nvPr>
        </p:nvSpPr>
        <p:spPr>
          <a:xfrm>
            <a:off x="5464544" y="251512"/>
            <a:ext cx="6342671" cy="5217055"/>
          </a:xfrm>
        </p:spPr>
        <p:txBody>
          <a:bodyPr/>
          <a:lstStyle/>
          <a:p>
            <a:r>
              <a:rPr lang="en-US" dirty="0"/>
              <a:t>Object Oriented Programming has a concept called Encapsulation.</a:t>
            </a:r>
          </a:p>
          <a:p>
            <a:pPr lvl="1"/>
            <a:r>
              <a:rPr lang="en-US" dirty="0"/>
              <a:t>This means ‘private’ properties should not be accessible directly</a:t>
            </a:r>
          </a:p>
          <a:p>
            <a:pPr lvl="1"/>
            <a:r>
              <a:rPr lang="en-US" dirty="0"/>
              <a:t>Should use ‘accessor’ or ‘getter’ methods to retrieve the value</a:t>
            </a:r>
          </a:p>
          <a:p>
            <a:pPr lvl="1"/>
            <a:r>
              <a:rPr lang="en-US" dirty="0"/>
              <a:t>Should use ‘mutator’ or ‘setter’ methods to change the value</a:t>
            </a:r>
          </a:p>
          <a:p>
            <a:pPr lvl="2"/>
            <a:r>
              <a:rPr lang="en-US" dirty="0"/>
              <a:t>Allows the class to decide if the value is permissible</a:t>
            </a:r>
          </a:p>
          <a:p>
            <a:pPr marL="285750" indent="-285750">
              <a:buFont typeface="Arial" panose="020B0604020202020204" pitchFamily="34" charset="0"/>
              <a:buChar char="•"/>
            </a:pPr>
            <a:r>
              <a:rPr lang="en-US" dirty="0"/>
              <a:t> Two ways to achieve in JavaScript:</a:t>
            </a:r>
          </a:p>
          <a:p>
            <a:pPr marL="465750" lvl="1" indent="-285750"/>
            <a:r>
              <a:rPr lang="en-US" dirty="0"/>
              <a:t>Write a method called </a:t>
            </a:r>
            <a:r>
              <a:rPr lang="en-US" b="1" dirty="0" err="1">
                <a:latin typeface="Courier New" panose="02070309020205020404" pitchFamily="49" charset="0"/>
                <a:cs typeface="Courier New" panose="02070309020205020404" pitchFamily="49" charset="0"/>
              </a:rPr>
              <a:t>getPropertyName</a:t>
            </a:r>
            <a:r>
              <a:rPr lang="en-US" b="1" dirty="0">
                <a:latin typeface="Courier New" panose="02070309020205020404" pitchFamily="49" charset="0"/>
                <a:cs typeface="Courier New" panose="02070309020205020404" pitchFamily="49" charset="0"/>
              </a:rPr>
              <a:t>()</a:t>
            </a:r>
            <a:r>
              <a:rPr lang="en-US" dirty="0"/>
              <a:t> that </a:t>
            </a:r>
            <a:r>
              <a:rPr lang="en-US" b="1" dirty="0"/>
              <a:t>returns</a:t>
            </a:r>
            <a:r>
              <a:rPr lang="en-US" dirty="0"/>
              <a:t> the value of the property</a:t>
            </a:r>
          </a:p>
          <a:p>
            <a:pPr marL="465750" lvl="1" indent="-285750"/>
            <a:r>
              <a:rPr lang="en-US" dirty="0"/>
              <a:t>If value can be changed, write a method called </a:t>
            </a:r>
            <a:r>
              <a:rPr lang="en-US" b="1" dirty="0" err="1">
                <a:latin typeface="Courier New" panose="02070309020205020404" pitchFamily="49" charset="0"/>
                <a:cs typeface="Courier New" panose="02070309020205020404" pitchFamily="49" charset="0"/>
              </a:rPr>
              <a:t>setPropertyName</a:t>
            </a:r>
            <a:r>
              <a:rPr lang="en-US" b="1" dirty="0">
                <a:latin typeface="Courier New" panose="02070309020205020404" pitchFamily="49" charset="0"/>
                <a:cs typeface="Courier New" panose="02070309020205020404" pitchFamily="49" charset="0"/>
              </a:rPr>
              <a:t>() </a:t>
            </a:r>
            <a:r>
              <a:rPr lang="en-US" dirty="0"/>
              <a:t>with logic to change the value</a:t>
            </a:r>
          </a:p>
          <a:p>
            <a:pPr lvl="1"/>
            <a:r>
              <a:rPr lang="en-US" dirty="0"/>
              <a:t>Use </a:t>
            </a:r>
            <a:r>
              <a:rPr lang="en-US" b="1" dirty="0">
                <a:latin typeface="Courier New" panose="02070309020205020404" pitchFamily="49" charset="0"/>
                <a:cs typeface="Courier New" panose="02070309020205020404" pitchFamily="49" charset="0"/>
              </a:rPr>
              <a:t>get</a:t>
            </a:r>
            <a:r>
              <a:rPr lang="en-US" dirty="0"/>
              <a:t> and </a:t>
            </a:r>
            <a:r>
              <a:rPr lang="en-US" b="1" dirty="0">
                <a:latin typeface="Courier New" panose="02070309020205020404" pitchFamily="49" charset="0"/>
                <a:cs typeface="Courier New" panose="02070309020205020404" pitchFamily="49" charset="0"/>
              </a:rPr>
              <a:t>set</a:t>
            </a:r>
            <a:r>
              <a:rPr lang="en-US" dirty="0"/>
              <a:t> keywords instead of these functions</a:t>
            </a:r>
          </a:p>
          <a:p>
            <a:pPr lvl="2"/>
            <a:r>
              <a:rPr lang="en-US" dirty="0"/>
              <a:t>GOTCHA: cannot use the property name as the ‘name’ of the function</a:t>
            </a:r>
          </a:p>
          <a:p>
            <a:endParaRPr lang="en-GB" dirty="0"/>
          </a:p>
        </p:txBody>
      </p:sp>
    </p:spTree>
    <p:extLst>
      <p:ext uri="{BB962C8B-B14F-4D97-AF65-F5344CB8AC3E}">
        <p14:creationId xmlns:p14="http://schemas.microsoft.com/office/powerpoint/2010/main" val="20484133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8D699D7A-C5DA-40CA-BA29-261D010312C6}"/>
              </a:ext>
            </a:extLst>
          </p:cNvPr>
          <p:cNvSpPr>
            <a:spLocks noGrp="1"/>
          </p:cNvSpPr>
          <p:nvPr>
            <p:ph type="body" sz="quarter" idx="12"/>
          </p:nvPr>
        </p:nvSpPr>
        <p:spPr/>
        <p:txBody>
          <a:bodyPr/>
          <a:lstStyle/>
          <a:p>
            <a:r>
              <a:rPr lang="en-US" dirty="0" err="1"/>
              <a:t>QuickLab</a:t>
            </a:r>
            <a:r>
              <a:rPr lang="en-US" dirty="0"/>
              <a:t> 15a – Creating a class</a:t>
            </a:r>
            <a:endParaRPr lang="en-GB" dirty="0"/>
          </a:p>
        </p:txBody>
      </p:sp>
      <p:sp>
        <p:nvSpPr>
          <p:cNvPr id="2" name="Text Placeholder 1">
            <a:extLst>
              <a:ext uri="{FF2B5EF4-FFF2-40B4-BE49-F238E27FC236}">
                <a16:creationId xmlns:a16="http://schemas.microsoft.com/office/drawing/2014/main" id="{71DA554A-B822-DB4C-98CC-F330D47F8C9E}"/>
              </a:ext>
            </a:extLst>
          </p:cNvPr>
          <p:cNvSpPr>
            <a:spLocks noGrp="1"/>
          </p:cNvSpPr>
          <p:nvPr>
            <p:ph type="body" sz="quarter" idx="11"/>
          </p:nvPr>
        </p:nvSpPr>
        <p:spPr/>
        <p:txBody>
          <a:bodyPr/>
          <a:lstStyle/>
          <a:p>
            <a:pPr marL="285750" indent="-285750">
              <a:buFont typeface="Arial" panose="020B0604020202020204" pitchFamily="34" charset="0"/>
              <a:buChar char="•"/>
            </a:pPr>
            <a:r>
              <a:rPr lang="en-US" dirty="0"/>
              <a:t>Create a class and some methods</a:t>
            </a:r>
          </a:p>
          <a:p>
            <a:pPr marL="285750" indent="-285750">
              <a:buFont typeface="Arial" panose="020B0604020202020204" pitchFamily="34" charset="0"/>
              <a:buChar char="•"/>
            </a:pPr>
            <a:r>
              <a:rPr lang="en-US" dirty="0"/>
              <a:t>Instantiate the class and use its methods</a:t>
            </a:r>
          </a:p>
        </p:txBody>
      </p:sp>
    </p:spTree>
    <p:extLst>
      <p:ext uri="{BB962C8B-B14F-4D97-AF65-F5344CB8AC3E}">
        <p14:creationId xmlns:p14="http://schemas.microsoft.com/office/powerpoint/2010/main" val="10811027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4C815BDF-FDD4-4673-8476-2E3ABDFB5849}"/>
              </a:ext>
            </a:extLst>
          </p:cNvPr>
          <p:cNvSpPr>
            <a:spLocks noGrp="1"/>
          </p:cNvSpPr>
          <p:nvPr>
            <p:ph type="body" sz="quarter" idx="12"/>
          </p:nvPr>
        </p:nvSpPr>
        <p:spPr/>
        <p:txBody>
          <a:bodyPr/>
          <a:lstStyle/>
          <a:p>
            <a:r>
              <a:rPr lang="en-GB" dirty="0"/>
              <a:t>Classes: extends to inherit</a:t>
            </a:r>
          </a:p>
        </p:txBody>
      </p:sp>
      <p:sp>
        <p:nvSpPr>
          <p:cNvPr id="5" name="Text Placeholder 4">
            <a:extLst>
              <a:ext uri="{FF2B5EF4-FFF2-40B4-BE49-F238E27FC236}">
                <a16:creationId xmlns:a16="http://schemas.microsoft.com/office/drawing/2014/main" id="{1A9BA5B4-D391-4933-A0CF-21F023BE880F}"/>
              </a:ext>
            </a:extLst>
          </p:cNvPr>
          <p:cNvSpPr>
            <a:spLocks noGrp="1"/>
          </p:cNvSpPr>
          <p:nvPr>
            <p:ph type="body" sz="quarter" idx="11"/>
          </p:nvPr>
        </p:nvSpPr>
        <p:spPr/>
        <p:txBody>
          <a:bodyPr/>
          <a:lstStyle/>
          <a:p>
            <a:pPr marL="285750" indent="-285750">
              <a:buFont typeface="Arial" panose="020B0604020202020204" pitchFamily="34" charset="0"/>
              <a:buChar char="•"/>
            </a:pPr>
            <a:r>
              <a:rPr lang="en-US" dirty="0"/>
              <a:t>The extends and super keywords allow sub-classing (i.e. inheritance)</a:t>
            </a:r>
          </a:p>
          <a:p>
            <a:endParaRPr lang="en-GB" dirty="0"/>
          </a:p>
        </p:txBody>
      </p:sp>
      <p:sp>
        <p:nvSpPr>
          <p:cNvPr id="4" name="Rectangle 3">
            <a:extLst>
              <a:ext uri="{FF2B5EF4-FFF2-40B4-BE49-F238E27FC236}">
                <a16:creationId xmlns:a16="http://schemas.microsoft.com/office/drawing/2014/main" id="{B5CF44A2-098A-9946-9A6F-F343E5506448}"/>
              </a:ext>
            </a:extLst>
          </p:cNvPr>
          <p:cNvSpPr/>
          <p:nvPr/>
        </p:nvSpPr>
        <p:spPr>
          <a:xfrm>
            <a:off x="1984430" y="1623683"/>
            <a:ext cx="8215199" cy="5078313"/>
          </a:xfrm>
          <a:prstGeom prst="rect">
            <a:avLst/>
          </a:prstGeom>
          <a:solidFill>
            <a:schemeClr val="tx2">
              <a:lumMod val="20000"/>
              <a:lumOff val="80000"/>
            </a:schemeClr>
          </a:solidFill>
          <a:ln>
            <a:noFill/>
          </a:ln>
        </p:spPr>
        <p:txBody>
          <a:bodyPr wrap="square">
            <a:spAutoFit/>
          </a:bodyPr>
          <a:lstStyle/>
          <a:p>
            <a:r>
              <a:rPr lang="en-GB" sz="1800" b="1" dirty="0">
                <a:latin typeface="Courier New" panose="02070309020205020404" pitchFamily="49" charset="0"/>
                <a:cs typeface="Courier New" panose="02070309020205020404" pitchFamily="49" charset="0"/>
              </a:rPr>
              <a:t>class Vehicle {</a:t>
            </a:r>
          </a:p>
          <a:p>
            <a:r>
              <a:rPr lang="en-GB" sz="1800" b="1" dirty="0">
                <a:latin typeface="Courier New" panose="02070309020205020404" pitchFamily="49" charset="0"/>
                <a:cs typeface="Courier New" panose="02070309020205020404" pitchFamily="49" charset="0"/>
              </a:rPr>
              <a:t>    constructor (wheels, power) {</a:t>
            </a:r>
          </a:p>
          <a:p>
            <a:r>
              <a:rPr lang="en-GB" sz="1800" b="1" dirty="0">
                <a:latin typeface="Courier New" panose="02070309020205020404" pitchFamily="49" charset="0"/>
                <a:cs typeface="Courier New" panose="02070309020205020404" pitchFamily="49" charset="0"/>
              </a:rPr>
              <a:t>        </a:t>
            </a:r>
            <a:r>
              <a:rPr lang="en-GB" sz="1800" b="1" dirty="0" err="1">
                <a:latin typeface="Courier New" panose="02070309020205020404" pitchFamily="49" charset="0"/>
                <a:cs typeface="Courier New" panose="02070309020205020404" pitchFamily="49" charset="0"/>
              </a:rPr>
              <a:t>this._wheels</a:t>
            </a:r>
            <a:r>
              <a:rPr lang="en-GB" sz="1800" b="1" dirty="0">
                <a:latin typeface="Courier New" panose="02070309020205020404" pitchFamily="49" charset="0"/>
                <a:cs typeface="Courier New" panose="02070309020205020404" pitchFamily="49" charset="0"/>
              </a:rPr>
              <a:t> = wheels;</a:t>
            </a:r>
          </a:p>
          <a:p>
            <a:r>
              <a:rPr lang="en-GB" sz="1800" b="1" dirty="0">
                <a:latin typeface="Courier New" panose="02070309020205020404" pitchFamily="49" charset="0"/>
                <a:cs typeface="Courier New" panose="02070309020205020404" pitchFamily="49" charset="0"/>
              </a:rPr>
              <a:t>        </a:t>
            </a:r>
            <a:r>
              <a:rPr lang="en-GB" sz="1800" b="1" dirty="0" err="1">
                <a:latin typeface="Courier New" panose="02070309020205020404" pitchFamily="49" charset="0"/>
                <a:cs typeface="Courier New" panose="02070309020205020404" pitchFamily="49" charset="0"/>
              </a:rPr>
              <a:t>this._power</a:t>
            </a:r>
            <a:r>
              <a:rPr lang="en-GB" sz="1800" b="1" dirty="0">
                <a:latin typeface="Courier New" panose="02070309020205020404" pitchFamily="49" charset="0"/>
                <a:cs typeface="Courier New" panose="02070309020205020404" pitchFamily="49" charset="0"/>
              </a:rPr>
              <a:t> = power;</a:t>
            </a:r>
          </a:p>
          <a:p>
            <a:r>
              <a:rPr lang="en-GB" sz="1800" b="1" dirty="0">
                <a:latin typeface="Courier New" panose="02070309020205020404" pitchFamily="49" charset="0"/>
                <a:cs typeface="Courier New" panose="02070309020205020404" pitchFamily="49" charset="0"/>
              </a:rPr>
              <a:t>        </a:t>
            </a:r>
            <a:r>
              <a:rPr lang="en-GB" sz="1800" b="1" dirty="0" err="1">
                <a:latin typeface="Courier New" panose="02070309020205020404" pitchFamily="49" charset="0"/>
                <a:cs typeface="Courier New" panose="02070309020205020404" pitchFamily="49" charset="0"/>
              </a:rPr>
              <a:t>this._speed</a:t>
            </a:r>
            <a:r>
              <a:rPr lang="en-GB" sz="1800" b="1" dirty="0">
                <a:latin typeface="Courier New" panose="02070309020205020404" pitchFamily="49" charset="0"/>
                <a:cs typeface="Courier New" panose="02070309020205020404" pitchFamily="49" charset="0"/>
              </a:rPr>
              <a:t> = 0;</a:t>
            </a:r>
          </a:p>
          <a:p>
            <a:r>
              <a:rPr lang="en-GB" sz="1800" b="1" dirty="0">
                <a:latin typeface="Courier New" panose="02070309020205020404" pitchFamily="49" charset="0"/>
                <a:cs typeface="Courier New" panose="02070309020205020404" pitchFamily="49" charset="0"/>
              </a:rPr>
              <a:t>    }</a:t>
            </a:r>
          </a:p>
          <a:p>
            <a:r>
              <a:rPr lang="en-GB" sz="1800" b="1" dirty="0">
                <a:latin typeface="Courier New" panose="02070309020205020404" pitchFamily="49" charset="0"/>
                <a:cs typeface="Courier New" panose="02070309020205020404" pitchFamily="49" charset="0"/>
              </a:rPr>
              <a:t>    </a:t>
            </a:r>
          </a:p>
          <a:p>
            <a:r>
              <a:rPr lang="en-GB" sz="1800" b="1" dirty="0">
                <a:latin typeface="Courier New" panose="02070309020205020404" pitchFamily="49" charset="0"/>
                <a:cs typeface="Courier New" panose="02070309020205020404" pitchFamily="49" charset="0"/>
              </a:rPr>
              <a:t>    accelerate(time) {</a:t>
            </a:r>
          </a:p>
          <a:p>
            <a:r>
              <a:rPr lang="en-GB" sz="1800" b="1" dirty="0">
                <a:latin typeface="Courier New" panose="02070309020205020404" pitchFamily="49" charset="0"/>
                <a:cs typeface="Courier New" panose="02070309020205020404" pitchFamily="49" charset="0"/>
              </a:rPr>
              <a:t>        </a:t>
            </a:r>
            <a:r>
              <a:rPr lang="en-GB" sz="1800" b="1" dirty="0" err="1">
                <a:latin typeface="Courier New" panose="02070309020205020404" pitchFamily="49" charset="0"/>
                <a:cs typeface="Courier New" panose="02070309020205020404" pitchFamily="49" charset="0"/>
              </a:rPr>
              <a:t>this._speed</a:t>
            </a:r>
            <a:r>
              <a:rPr lang="en-GB" sz="1800" b="1" dirty="0">
                <a:latin typeface="Courier New" panose="02070309020205020404" pitchFamily="49" charset="0"/>
                <a:cs typeface="Courier New" panose="02070309020205020404" pitchFamily="49" charset="0"/>
              </a:rPr>
              <a:t> = </a:t>
            </a:r>
            <a:r>
              <a:rPr lang="en-GB" sz="1800" b="1" dirty="0" err="1">
                <a:latin typeface="Courier New" panose="02070309020205020404" pitchFamily="49" charset="0"/>
                <a:cs typeface="Courier New" panose="02070309020205020404" pitchFamily="49" charset="0"/>
              </a:rPr>
              <a:t>this._speed</a:t>
            </a:r>
            <a:r>
              <a:rPr lang="en-GB" sz="1800" b="1" dirty="0">
                <a:latin typeface="Courier New" panose="02070309020205020404" pitchFamily="49" charset="0"/>
                <a:cs typeface="Courier New" panose="02070309020205020404" pitchFamily="49" charset="0"/>
              </a:rPr>
              <a:t> + 0.5*</a:t>
            </a:r>
            <a:r>
              <a:rPr lang="en-GB" sz="1800" b="1" dirty="0" err="1">
                <a:latin typeface="Courier New" panose="02070309020205020404" pitchFamily="49" charset="0"/>
                <a:cs typeface="Courier New" panose="02070309020205020404" pitchFamily="49" charset="0"/>
              </a:rPr>
              <a:t>this._power</a:t>
            </a:r>
            <a:r>
              <a:rPr lang="en-GB" sz="1800" b="1" dirty="0">
                <a:latin typeface="Courier New" panose="02070309020205020404" pitchFamily="49" charset="0"/>
                <a:cs typeface="Courier New" panose="02070309020205020404" pitchFamily="49" charset="0"/>
              </a:rPr>
              <a:t>*time;</a:t>
            </a:r>
          </a:p>
          <a:p>
            <a:r>
              <a:rPr lang="en-GB" sz="1800" b="1" dirty="0">
                <a:latin typeface="Courier New" panose="02070309020205020404" pitchFamily="49" charset="0"/>
                <a:cs typeface="Courier New" panose="02070309020205020404" pitchFamily="49" charset="0"/>
              </a:rPr>
              <a:t>    }</a:t>
            </a:r>
          </a:p>
          <a:p>
            <a:r>
              <a:rPr lang="en-GB" sz="1800" b="1" dirty="0">
                <a:latin typeface="Courier New" panose="02070309020205020404" pitchFamily="49" charset="0"/>
                <a:cs typeface="Courier New" panose="02070309020205020404" pitchFamily="49" charset="0"/>
              </a:rPr>
              <a:t>}</a:t>
            </a:r>
          </a:p>
          <a:p>
            <a:r>
              <a:rPr lang="en-GB" sz="1800" b="1" dirty="0">
                <a:latin typeface="Courier New" panose="02070309020205020404" pitchFamily="49" charset="0"/>
                <a:cs typeface="Courier New" panose="02070309020205020404" pitchFamily="49" charset="0"/>
              </a:rPr>
              <a:t>class Car extends Vehicle {</a:t>
            </a:r>
          </a:p>
          <a:p>
            <a:r>
              <a:rPr lang="en-GB" sz="1800" b="1" dirty="0">
                <a:latin typeface="Courier New" panose="02070309020205020404" pitchFamily="49" charset="0"/>
                <a:cs typeface="Courier New" panose="02070309020205020404" pitchFamily="49" charset="0"/>
              </a:rPr>
              <a:t>    constructor (wheels, power) {</a:t>
            </a:r>
          </a:p>
          <a:p>
            <a:r>
              <a:rPr lang="en-GB" sz="1800" b="1" dirty="0">
                <a:latin typeface="Courier New" panose="02070309020205020404" pitchFamily="49" charset="0"/>
                <a:cs typeface="Courier New" panose="02070309020205020404" pitchFamily="49" charset="0"/>
              </a:rPr>
              <a:t>        super(wheels, power); </a:t>
            </a:r>
            <a:r>
              <a:rPr lang="en-GB" sz="1800" b="1" dirty="0">
                <a:solidFill>
                  <a:schemeClr val="accent6"/>
                </a:solidFill>
                <a:latin typeface="Courier New" panose="02070309020205020404" pitchFamily="49" charset="0"/>
                <a:cs typeface="Courier New" panose="02070309020205020404" pitchFamily="49" charset="0"/>
              </a:rPr>
              <a:t>//call parent constructor</a:t>
            </a:r>
          </a:p>
          <a:p>
            <a:r>
              <a:rPr lang="en-GB" sz="1800" b="1" dirty="0">
                <a:latin typeface="Courier New" panose="02070309020205020404" pitchFamily="49" charset="0"/>
                <a:cs typeface="Courier New" panose="02070309020205020404" pitchFamily="49" charset="0"/>
              </a:rPr>
              <a:t>        this._</a:t>
            </a:r>
            <a:r>
              <a:rPr lang="en-GB" sz="1800" b="1" dirty="0" err="1">
                <a:latin typeface="Courier New" panose="02070309020205020404" pitchFamily="49" charset="0"/>
                <a:cs typeface="Courier New" panose="02070309020205020404" pitchFamily="49" charset="0"/>
              </a:rPr>
              <a:t>gps</a:t>
            </a:r>
            <a:r>
              <a:rPr lang="en-GB" sz="1800" b="1" dirty="0">
                <a:latin typeface="Courier New" panose="02070309020205020404" pitchFamily="49" charset="0"/>
                <a:cs typeface="Courier New" panose="02070309020205020404" pitchFamily="49" charset="0"/>
              </a:rPr>
              <a:t> = true; 	   </a:t>
            </a:r>
            <a:r>
              <a:rPr lang="en-GB" sz="1800" b="1" dirty="0">
                <a:solidFill>
                  <a:schemeClr val="accent6"/>
                </a:solidFill>
                <a:latin typeface="Courier New" panose="02070309020205020404" pitchFamily="49" charset="0"/>
                <a:cs typeface="Courier New" panose="02070309020205020404" pitchFamily="49" charset="0"/>
              </a:rPr>
              <a:t>//GPS as standard</a:t>
            </a:r>
          </a:p>
          <a:p>
            <a:r>
              <a:rPr lang="en-GB" sz="1800" b="1" dirty="0">
                <a:latin typeface="Courier New" panose="02070309020205020404" pitchFamily="49" charset="0"/>
                <a:cs typeface="Courier New" panose="02070309020205020404" pitchFamily="49" charset="0"/>
              </a:rPr>
              <a:t>    }</a:t>
            </a:r>
          </a:p>
          <a:p>
            <a:r>
              <a:rPr lang="en-GB" sz="1800" b="1" dirty="0">
                <a:latin typeface="Courier New" panose="02070309020205020404" pitchFamily="49" charset="0"/>
                <a:cs typeface="Courier New" panose="02070309020205020404" pitchFamily="49" charset="0"/>
              </a:rPr>
              <a:t>}</a:t>
            </a:r>
          </a:p>
          <a:p>
            <a:r>
              <a:rPr lang="en-GB" sz="1800" b="1" dirty="0" err="1">
                <a:latin typeface="Courier New" panose="02070309020205020404" pitchFamily="49" charset="0"/>
                <a:cs typeface="Courier New" panose="02070309020205020404" pitchFamily="49" charset="0"/>
              </a:rPr>
              <a:t>const</a:t>
            </a:r>
            <a:r>
              <a:rPr lang="en-GB" sz="1800" b="1" dirty="0">
                <a:latin typeface="Courier New" panose="02070309020205020404" pitchFamily="49" charset="0"/>
                <a:cs typeface="Courier New" panose="02070309020205020404" pitchFamily="49" charset="0"/>
              </a:rPr>
              <a:t> </a:t>
            </a:r>
            <a:r>
              <a:rPr lang="en-GB" sz="1800" b="1" dirty="0" err="1">
                <a:latin typeface="Courier New" panose="02070309020205020404" pitchFamily="49" charset="0"/>
                <a:cs typeface="Courier New" panose="02070309020205020404" pitchFamily="49" charset="0"/>
              </a:rPr>
              <a:t>myCar</a:t>
            </a:r>
            <a:r>
              <a:rPr lang="en-GB" sz="1800" b="1" dirty="0">
                <a:latin typeface="Courier New" panose="02070309020205020404" pitchFamily="49" charset="0"/>
                <a:cs typeface="Courier New" panose="02070309020205020404" pitchFamily="49" charset="0"/>
              </a:rPr>
              <a:t> = new Car(4, 20); </a:t>
            </a:r>
          </a:p>
        </p:txBody>
      </p:sp>
    </p:spTree>
    <p:extLst>
      <p:ext uri="{BB962C8B-B14F-4D97-AF65-F5344CB8AC3E}">
        <p14:creationId xmlns:p14="http://schemas.microsoft.com/office/powerpoint/2010/main" val="13712278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D9460627-0EA3-4055-A0A7-4E5A085EE289}"/>
              </a:ext>
            </a:extLst>
          </p:cNvPr>
          <p:cNvSpPr>
            <a:spLocks noGrp="1"/>
          </p:cNvSpPr>
          <p:nvPr>
            <p:ph type="body" sz="quarter" idx="12"/>
          </p:nvPr>
        </p:nvSpPr>
        <p:spPr/>
        <p:txBody>
          <a:bodyPr/>
          <a:lstStyle/>
          <a:p>
            <a:r>
              <a:rPr lang="en-GB" dirty="0"/>
              <a:t>Inheritance in action – custom error handler</a:t>
            </a:r>
          </a:p>
        </p:txBody>
      </p:sp>
      <p:sp>
        <p:nvSpPr>
          <p:cNvPr id="7" name="Text Placeholder 6">
            <a:extLst>
              <a:ext uri="{FF2B5EF4-FFF2-40B4-BE49-F238E27FC236}">
                <a16:creationId xmlns:a16="http://schemas.microsoft.com/office/drawing/2014/main" id="{0B968812-4265-4523-8EBD-FBD00AF661E4}"/>
              </a:ext>
            </a:extLst>
          </p:cNvPr>
          <p:cNvSpPr>
            <a:spLocks noGrp="1"/>
          </p:cNvSpPr>
          <p:nvPr>
            <p:ph type="body" sz="quarter" idx="11"/>
          </p:nvPr>
        </p:nvSpPr>
        <p:spPr/>
        <p:txBody>
          <a:bodyPr/>
          <a:lstStyle/>
          <a:p>
            <a:pPr marL="285750" indent="-285750">
              <a:buFont typeface="Arial" panose="020B0604020202020204" pitchFamily="34" charset="0"/>
              <a:buChar char="•"/>
            </a:pPr>
            <a:r>
              <a:rPr lang="en-GB" dirty="0"/>
              <a:t>JavaScript has inbuilt Error object (along with many other inbuilt objects)</a:t>
            </a:r>
          </a:p>
          <a:p>
            <a:pPr marL="457196" lvl="1" indent="-285750"/>
            <a:r>
              <a:rPr lang="en-GB" dirty="0"/>
              <a:t>Through inheritance, we can create our own error types</a:t>
            </a:r>
          </a:p>
          <a:p>
            <a:endParaRPr lang="en-GB" dirty="0"/>
          </a:p>
        </p:txBody>
      </p:sp>
      <p:sp>
        <p:nvSpPr>
          <p:cNvPr id="6" name="Rectangle 5">
            <a:extLst>
              <a:ext uri="{FF2B5EF4-FFF2-40B4-BE49-F238E27FC236}">
                <a16:creationId xmlns:a16="http://schemas.microsoft.com/office/drawing/2014/main" id="{6E427273-892B-4B29-9A3D-F9B979551A5B}"/>
              </a:ext>
            </a:extLst>
          </p:cNvPr>
          <p:cNvSpPr/>
          <p:nvPr/>
        </p:nvSpPr>
        <p:spPr>
          <a:xfrm>
            <a:off x="384176" y="2982550"/>
            <a:ext cx="11404799" cy="1754326"/>
          </a:xfrm>
          <a:prstGeom prst="rect">
            <a:avLst/>
          </a:prstGeom>
          <a:solidFill>
            <a:schemeClr val="tx2">
              <a:lumMod val="20000"/>
              <a:lumOff val="80000"/>
            </a:schemeClr>
          </a:solidFill>
          <a:ln>
            <a:noFill/>
          </a:ln>
        </p:spPr>
        <p:txBody>
          <a:bodyPr wrap="square">
            <a:spAutoFit/>
          </a:bodyPr>
          <a:lstStyle/>
          <a:p>
            <a:r>
              <a:rPr lang="en-GB" sz="1800" b="1" dirty="0">
                <a:latin typeface="Courier New" panose="02070309020205020404" pitchFamily="49" charset="0"/>
                <a:cs typeface="Courier New" panose="02070309020205020404" pitchFamily="49" charset="0"/>
              </a:rPr>
              <a:t>function </a:t>
            </a:r>
            <a:r>
              <a:rPr lang="en-GB" sz="1800" b="1" dirty="0" err="1">
                <a:latin typeface="Courier New" panose="02070309020205020404" pitchFamily="49" charset="0"/>
                <a:cs typeface="Courier New" panose="02070309020205020404" pitchFamily="49" charset="0"/>
              </a:rPr>
              <a:t>DivisionByZeroError</a:t>
            </a:r>
            <a:r>
              <a:rPr lang="en-GB" sz="1800" b="1" dirty="0">
                <a:latin typeface="Courier New" panose="02070309020205020404" pitchFamily="49" charset="0"/>
                <a:cs typeface="Courier New" panose="02070309020205020404" pitchFamily="49" charset="0"/>
              </a:rPr>
              <a:t>(message) {</a:t>
            </a:r>
          </a:p>
          <a:p>
            <a:r>
              <a:rPr lang="en-GB" sz="1800" b="1" dirty="0">
                <a:latin typeface="Courier New" panose="02070309020205020404" pitchFamily="49" charset="0"/>
                <a:cs typeface="Courier New" panose="02070309020205020404" pitchFamily="49" charset="0"/>
              </a:rPr>
              <a:t>    this.name = "</a:t>
            </a:r>
            <a:r>
              <a:rPr lang="en-GB" sz="1800" b="1" dirty="0" err="1">
                <a:latin typeface="Courier New" panose="02070309020205020404" pitchFamily="49" charset="0"/>
                <a:cs typeface="Courier New" panose="02070309020205020404" pitchFamily="49" charset="0"/>
              </a:rPr>
              <a:t>DivisionByZeroError</a:t>
            </a:r>
            <a:r>
              <a:rPr lang="en-GB" sz="1800" b="1" dirty="0">
                <a:latin typeface="Courier New" panose="02070309020205020404" pitchFamily="49" charset="0"/>
                <a:cs typeface="Courier New" panose="02070309020205020404" pitchFamily="49" charset="0"/>
              </a:rPr>
              <a:t>";</a:t>
            </a:r>
          </a:p>
          <a:p>
            <a:r>
              <a:rPr lang="en-GB" sz="1800" b="1" dirty="0">
                <a:latin typeface="Courier New" panose="02070309020205020404" pitchFamily="49" charset="0"/>
                <a:cs typeface="Courier New" panose="02070309020205020404" pitchFamily="49" charset="0"/>
              </a:rPr>
              <a:t>    </a:t>
            </a:r>
            <a:r>
              <a:rPr lang="en-GB" sz="1800" b="1" dirty="0" err="1">
                <a:latin typeface="Courier New" panose="02070309020205020404" pitchFamily="49" charset="0"/>
                <a:cs typeface="Courier New" panose="02070309020205020404" pitchFamily="49" charset="0"/>
              </a:rPr>
              <a:t>this.message</a:t>
            </a:r>
            <a:r>
              <a:rPr lang="en-GB" sz="1800" b="1" dirty="0">
                <a:latin typeface="Courier New" panose="02070309020205020404" pitchFamily="49" charset="0"/>
                <a:cs typeface="Courier New" panose="02070309020205020404" pitchFamily="49" charset="0"/>
              </a:rPr>
              <a:t> = (message || "");</a:t>
            </a:r>
          </a:p>
          <a:p>
            <a:r>
              <a:rPr lang="en-GB" sz="1800" b="1" dirty="0">
                <a:latin typeface="Courier New" panose="02070309020205020404" pitchFamily="49" charset="0"/>
                <a:cs typeface="Courier New" panose="02070309020205020404" pitchFamily="49" charset="0"/>
              </a:rPr>
              <a:t>}</a:t>
            </a:r>
          </a:p>
          <a:p>
            <a:endParaRPr lang="en-GB" sz="1800" b="1" dirty="0">
              <a:latin typeface="Courier New" panose="02070309020205020404" pitchFamily="49" charset="0"/>
              <a:cs typeface="Courier New" panose="02070309020205020404" pitchFamily="49" charset="0"/>
            </a:endParaRPr>
          </a:p>
          <a:p>
            <a:r>
              <a:rPr lang="en-GB" sz="1800" b="1" dirty="0" err="1">
                <a:latin typeface="Courier New" panose="02070309020205020404" pitchFamily="49" charset="0"/>
                <a:cs typeface="Courier New" panose="02070309020205020404" pitchFamily="49" charset="0"/>
              </a:rPr>
              <a:t>DivisionByZeroError.prototype</a:t>
            </a:r>
            <a:r>
              <a:rPr lang="en-GB" sz="1800" b="1" dirty="0">
                <a:latin typeface="Courier New" panose="02070309020205020404" pitchFamily="49" charset="0"/>
                <a:cs typeface="Courier New" panose="02070309020205020404" pitchFamily="49" charset="0"/>
              </a:rPr>
              <a:t> = new Error();</a:t>
            </a:r>
          </a:p>
        </p:txBody>
      </p:sp>
    </p:spTree>
    <p:extLst>
      <p:ext uri="{BB962C8B-B14F-4D97-AF65-F5344CB8AC3E}">
        <p14:creationId xmlns:p14="http://schemas.microsoft.com/office/powerpoint/2010/main" val="122654245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2" val="861ba5a240904b86632099fc56e12dead204a13"/>
</p:tagLst>
</file>

<file path=ppt/theme/theme1.xml><?xml version="1.0" encoding="utf-8"?>
<a:theme xmlns:a="http://schemas.openxmlformats.org/drawingml/2006/main" name="Master_Primary_Colors">
  <a:themeElements>
    <a:clrScheme name="QA Branding Custom Colour Set">
      <a:dk1>
        <a:srgbClr val="004050"/>
      </a:dk1>
      <a:lt1>
        <a:srgbClr val="FFFFFF"/>
      </a:lt1>
      <a:dk2>
        <a:srgbClr val="00EDB5"/>
      </a:dk2>
      <a:lt2>
        <a:srgbClr val="FFFFFF"/>
      </a:lt2>
      <a:accent1>
        <a:srgbClr val="004050"/>
      </a:accent1>
      <a:accent2>
        <a:srgbClr val="00EDB5"/>
      </a:accent2>
      <a:accent3>
        <a:srgbClr val="7F007D"/>
      </a:accent3>
      <a:accent4>
        <a:srgbClr val="FF004C"/>
      </a:accent4>
      <a:accent5>
        <a:srgbClr val="F8D237"/>
      </a:accent5>
      <a:accent6>
        <a:srgbClr val="F3612C"/>
      </a:accent6>
      <a:hlink>
        <a:srgbClr val="004050"/>
      </a:hlink>
      <a:folHlink>
        <a:srgbClr val="00EDB5"/>
      </a:folHlink>
    </a:clrScheme>
    <a:fontScheme name="QA Brand Fonts 2019">
      <a:majorFont>
        <a:latin typeface="Krana Fat B"/>
        <a:ea typeface=""/>
        <a:cs typeface=""/>
      </a:majorFont>
      <a:minorFont>
        <a:latin typeface="Montserra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bodyPr vert="horz" lIns="0" tIns="0" rIns="0" bIns="0" rtlCol="0" anchor="t" anchorCtr="0">
        <a:normAutofit/>
      </a:bodyPr>
      <a:lstStyle>
        <a:defPPr algn="l">
          <a:defRPr smtClean="0"/>
        </a:defPPr>
      </a:lstStyle>
    </a:txDef>
  </a:objectDefaults>
  <a:extraClrSchemeLst/>
  <a:extLst>
    <a:ext uri="{05A4C25C-085E-4340-85A3-A5531E510DB2}">
      <thm15:themeFamily xmlns:thm15="http://schemas.microsoft.com/office/thememl/2012/main" name="Trainer Slidedeck Template DRAFT v0.1" id="{7AC1CA74-4441-42CA-9897-72DF6ED83A1A}" vid="{6017FA94-E546-4DB4-BF25-6AABB84AA04E}"/>
    </a:ext>
  </a:extLst>
</a:theme>
</file>

<file path=ppt/theme/theme2.xml><?xml version="1.0" encoding="utf-8"?>
<a:theme xmlns:a="http://schemas.openxmlformats.org/drawingml/2006/main" name="Master_Red_and_Purple">
  <a:themeElements>
    <a:clrScheme name="QA Branding Custom Colour Set">
      <a:dk1>
        <a:srgbClr val="004050"/>
      </a:dk1>
      <a:lt1>
        <a:srgbClr val="FFFFFF"/>
      </a:lt1>
      <a:dk2>
        <a:srgbClr val="00EDB5"/>
      </a:dk2>
      <a:lt2>
        <a:srgbClr val="FFFFFF"/>
      </a:lt2>
      <a:accent1>
        <a:srgbClr val="004050"/>
      </a:accent1>
      <a:accent2>
        <a:srgbClr val="00EDB5"/>
      </a:accent2>
      <a:accent3>
        <a:srgbClr val="7F007D"/>
      </a:accent3>
      <a:accent4>
        <a:srgbClr val="FF004C"/>
      </a:accent4>
      <a:accent5>
        <a:srgbClr val="F8D237"/>
      </a:accent5>
      <a:accent6>
        <a:srgbClr val="F3612C"/>
      </a:accent6>
      <a:hlink>
        <a:srgbClr val="004050"/>
      </a:hlink>
      <a:folHlink>
        <a:srgbClr val="00EDB5"/>
      </a:folHlink>
    </a:clrScheme>
    <a:fontScheme name="QA Brand Fonts 2019">
      <a:majorFont>
        <a:latin typeface="Krana Fat B"/>
        <a:ea typeface=""/>
        <a:cs typeface=""/>
      </a:majorFont>
      <a:minorFont>
        <a:latin typeface="Montserra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bodyPr vert="horz" lIns="0" tIns="0" rIns="0" bIns="0" rtlCol="0" anchor="t" anchorCtr="0">
        <a:normAutofit/>
      </a:bodyPr>
      <a:lstStyle>
        <a:defPPr algn="l">
          <a:defRPr smtClean="0"/>
        </a:defPPr>
      </a:lstStyle>
    </a:txDef>
  </a:objectDefaults>
  <a:extraClrSchemeLst/>
  <a:extLst>
    <a:ext uri="{05A4C25C-085E-4340-85A3-A5531E510DB2}">
      <thm15:themeFamily xmlns:thm15="http://schemas.microsoft.com/office/thememl/2012/main" name="Trainer Slidedeck Template DRAFT v0.1" id="{7AC1CA74-4441-42CA-9897-72DF6ED83A1A}" vid="{6017FA94-E546-4DB4-BF25-6AABB84AA04E}"/>
    </a:ext>
  </a:extLst>
</a:theme>
</file>

<file path=ppt/theme/theme3.xml><?xml version="1.0" encoding="utf-8"?>
<a:theme xmlns:a="http://schemas.openxmlformats.org/drawingml/2006/main" name="Master_Yellow_and_Orange">
  <a:themeElements>
    <a:clrScheme name="QA Branding Custom Colour Set">
      <a:dk1>
        <a:srgbClr val="004050"/>
      </a:dk1>
      <a:lt1>
        <a:srgbClr val="FFFFFF"/>
      </a:lt1>
      <a:dk2>
        <a:srgbClr val="00EDB5"/>
      </a:dk2>
      <a:lt2>
        <a:srgbClr val="FFFFFF"/>
      </a:lt2>
      <a:accent1>
        <a:srgbClr val="004050"/>
      </a:accent1>
      <a:accent2>
        <a:srgbClr val="00EDB5"/>
      </a:accent2>
      <a:accent3>
        <a:srgbClr val="7F007D"/>
      </a:accent3>
      <a:accent4>
        <a:srgbClr val="FF004C"/>
      </a:accent4>
      <a:accent5>
        <a:srgbClr val="F8D237"/>
      </a:accent5>
      <a:accent6>
        <a:srgbClr val="F3612C"/>
      </a:accent6>
      <a:hlink>
        <a:srgbClr val="004050"/>
      </a:hlink>
      <a:folHlink>
        <a:srgbClr val="00EDB5"/>
      </a:folHlink>
    </a:clrScheme>
    <a:fontScheme name="QA Brand Fonts 2019">
      <a:majorFont>
        <a:latin typeface="Krana Fat B"/>
        <a:ea typeface=""/>
        <a:cs typeface=""/>
      </a:majorFont>
      <a:minorFont>
        <a:latin typeface="Montserra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bodyPr vert="horz" lIns="0" tIns="0" rIns="0" bIns="0" rtlCol="0" anchor="t" anchorCtr="0">
        <a:normAutofit/>
      </a:bodyPr>
      <a:lstStyle>
        <a:defPPr algn="l">
          <a:defRPr smtClean="0"/>
        </a:defPPr>
      </a:lstStyle>
    </a:txDef>
  </a:objectDefaults>
  <a:extraClrSchemeLst/>
  <a:extLst>
    <a:ext uri="{05A4C25C-085E-4340-85A3-A5531E510DB2}">
      <thm15:themeFamily xmlns:thm15="http://schemas.microsoft.com/office/thememl/2012/main" name="Trainer Slidedeck Template DRAFT v0.1" id="{7AC1CA74-4441-42CA-9897-72DF6ED83A1A}" vid="{6017FA94-E546-4DB4-BF25-6AABB84AA04E}"/>
    </a:ext>
  </a:extLst>
</a:theme>
</file>

<file path=ppt/theme/theme4.xml><?xml version="1.0" encoding="utf-8"?>
<a:theme xmlns:a="http://schemas.openxmlformats.org/drawingml/2006/main" name="Master_Blue">
  <a:themeElements>
    <a:clrScheme name="QA Branding Custom Colour Set">
      <a:dk1>
        <a:srgbClr val="004050"/>
      </a:dk1>
      <a:lt1>
        <a:srgbClr val="FFFFFF"/>
      </a:lt1>
      <a:dk2>
        <a:srgbClr val="00EDB5"/>
      </a:dk2>
      <a:lt2>
        <a:srgbClr val="FFFFFF"/>
      </a:lt2>
      <a:accent1>
        <a:srgbClr val="004050"/>
      </a:accent1>
      <a:accent2>
        <a:srgbClr val="00EDB5"/>
      </a:accent2>
      <a:accent3>
        <a:srgbClr val="7F007D"/>
      </a:accent3>
      <a:accent4>
        <a:srgbClr val="FF004C"/>
      </a:accent4>
      <a:accent5>
        <a:srgbClr val="F8D237"/>
      </a:accent5>
      <a:accent6>
        <a:srgbClr val="F3612C"/>
      </a:accent6>
      <a:hlink>
        <a:srgbClr val="004050"/>
      </a:hlink>
      <a:folHlink>
        <a:srgbClr val="00EDB5"/>
      </a:folHlink>
    </a:clrScheme>
    <a:fontScheme name="QA Brand Fonts 2019">
      <a:majorFont>
        <a:latin typeface="Krana Fat B"/>
        <a:ea typeface=""/>
        <a:cs typeface=""/>
      </a:majorFont>
      <a:minorFont>
        <a:latin typeface="Montserra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bodyPr vert="horz" lIns="0" tIns="0" rIns="0" bIns="0" rtlCol="0" anchor="t" anchorCtr="0">
        <a:normAutofit/>
      </a:bodyPr>
      <a:lstStyle>
        <a:defPPr algn="l">
          <a:defRPr smtClean="0"/>
        </a:defPPr>
      </a:lstStyle>
    </a:txDef>
  </a:objectDefaults>
  <a:extraClrSchemeLst/>
  <a:extLst>
    <a:ext uri="{05A4C25C-085E-4340-85A3-A5531E510DB2}">
      <thm15:themeFamily xmlns:thm15="http://schemas.microsoft.com/office/thememl/2012/main" name="Trainer Slidedeck Template DRAFT v0.1" id="{7AC1CA74-4441-42CA-9897-72DF6ED83A1A}" vid="{6017FA94-E546-4DB4-BF25-6AABB84AA04E}"/>
    </a:ext>
  </a:extLst>
</a:theme>
</file>

<file path=ppt/theme/theme5.xml><?xml version="1.0" encoding="utf-8"?>
<a:theme xmlns:a="http://schemas.openxmlformats.org/drawingml/2006/main" name="Master_Neutral">
  <a:themeElements>
    <a:clrScheme name="QA Branding Custom Colour Set">
      <a:dk1>
        <a:srgbClr val="004050"/>
      </a:dk1>
      <a:lt1>
        <a:srgbClr val="FFFFFF"/>
      </a:lt1>
      <a:dk2>
        <a:srgbClr val="00EDB5"/>
      </a:dk2>
      <a:lt2>
        <a:srgbClr val="FFFFFF"/>
      </a:lt2>
      <a:accent1>
        <a:srgbClr val="004050"/>
      </a:accent1>
      <a:accent2>
        <a:srgbClr val="00EDB5"/>
      </a:accent2>
      <a:accent3>
        <a:srgbClr val="7F007D"/>
      </a:accent3>
      <a:accent4>
        <a:srgbClr val="FF004C"/>
      </a:accent4>
      <a:accent5>
        <a:srgbClr val="F8D237"/>
      </a:accent5>
      <a:accent6>
        <a:srgbClr val="F3612C"/>
      </a:accent6>
      <a:hlink>
        <a:srgbClr val="004050"/>
      </a:hlink>
      <a:folHlink>
        <a:srgbClr val="00EDB5"/>
      </a:folHlink>
    </a:clrScheme>
    <a:fontScheme name="QA Brand Fonts 2019">
      <a:majorFont>
        <a:latin typeface="Krana Fat B"/>
        <a:ea typeface=""/>
        <a:cs typeface=""/>
      </a:majorFont>
      <a:minorFont>
        <a:latin typeface="Montserra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bodyPr vert="horz" lIns="0" tIns="0" rIns="0" bIns="0" rtlCol="0" anchor="t" anchorCtr="0">
        <a:normAutofit/>
      </a:bodyPr>
      <a:lstStyle>
        <a:defPPr algn="l">
          <a:defRPr smtClean="0"/>
        </a:defPPr>
      </a:lstStyle>
    </a:txDef>
  </a:objectDefaults>
  <a:extraClrSchemeLst/>
  <a:extLst>
    <a:ext uri="{05A4C25C-085E-4340-85A3-A5531E510DB2}">
      <thm15:themeFamily xmlns:thm15="http://schemas.microsoft.com/office/thememl/2012/main" name="Trainer Slidedeck Template DRAFT v0.1" id="{7AC1CA74-4441-42CA-9897-72DF6ED83A1A}" vid="{6017FA94-E546-4DB4-BF25-6AABB84AA04E}"/>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488ECE2E70AB8B46B2C449C81E540480" ma:contentTypeVersion="16" ma:contentTypeDescription="Create a new document." ma:contentTypeScope="" ma:versionID="1df647ff451cce96fec958af0153ffba">
  <xsd:schema xmlns:xsd="http://www.w3.org/2001/XMLSchema" xmlns:xs="http://www.w3.org/2001/XMLSchema" xmlns:p="http://schemas.microsoft.com/office/2006/metadata/properties" xmlns:ns2="04dd4f8b-4e55-4b0f-90ae-c416a13e2e63" xmlns:ns3="51b58b7f-359e-418a-8fc0-c5d77d026bdc" targetNamespace="http://schemas.microsoft.com/office/2006/metadata/properties" ma:root="true" ma:fieldsID="5089fbabc7396ddc8a0ca74cb50b0683" ns2:_="" ns3:_="">
    <xsd:import namespace="04dd4f8b-4e55-4b0f-90ae-c416a13e2e63"/>
    <xsd:import namespace="51b58b7f-359e-418a-8fc0-c5d77d026bdc"/>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GenerationTime" minOccurs="0"/>
                <xsd:element ref="ns2:MediaServiceEventHashCode" minOccurs="0"/>
                <xsd:element ref="ns2:MediaServiceDateTaken" minOccurs="0"/>
                <xsd:element ref="ns3:SharedWithUsers" minOccurs="0"/>
                <xsd:element ref="ns3:SharedWithDetails" minOccurs="0"/>
                <xsd:element ref="ns2:MediaServiceOCR" minOccurs="0"/>
                <xsd:element ref="ns2:MediaServiceAutoKeyPoints" minOccurs="0"/>
                <xsd:element ref="ns2:MediaServiceKeyPoints" minOccurs="0"/>
                <xsd:element ref="ns2:MediaLengthInSeconds" minOccurs="0"/>
                <xsd:element ref="ns2:MediaServiceLocation"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4dd4f8b-4e55-4b0f-90ae-c416a13e2e6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DateTaken" ma:index="13" nillable="true" ma:displayName="MediaServiceDateTaken" ma:hidden="true" ma:internalName="MediaServiceDateTaken"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LengthInSeconds" ma:index="19" nillable="true" ma:displayName="Length (seconds)" ma:internalName="MediaLengthInSeconds" ma:readOnly="true">
      <xsd:simpleType>
        <xsd:restriction base="dms:Unknown"/>
      </xsd:simpleType>
    </xsd:element>
    <xsd:element name="MediaServiceLocation" ma:index="20" nillable="true" ma:displayName="Location" ma:internalName="MediaServiceLocation" ma:readOnly="true">
      <xsd:simpleType>
        <xsd:restriction base="dms:Text"/>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85f1f1f9-0179-4c93-b971-8e9741e04503"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51b58b7f-359e-418a-8fc0-c5d77d026bdc"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ad02b767-6ee7-4f18-ac1f-362d437aa0cf}" ma:internalName="TaxCatchAll" ma:showField="CatchAllData" ma:web="51b58b7f-359e-418a-8fc0-c5d77d026bdc">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TaxCatchAll xmlns="51b58b7f-359e-418a-8fc0-c5d77d026bdc" xsi:nil="true"/>
    <lcf76f155ced4ddcb4097134ff3c332f xmlns="04dd4f8b-4e55-4b0f-90ae-c416a13e2e63">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BB466F22-B209-49D5-9C6F-CD2632AF8CF6}">
  <ds:schemaRefs>
    <ds:schemaRef ds:uri="http://schemas.microsoft.com/sharepoint/v3/contenttype/forms"/>
  </ds:schemaRefs>
</ds:datastoreItem>
</file>

<file path=customXml/itemProps2.xml><?xml version="1.0" encoding="utf-8"?>
<ds:datastoreItem xmlns:ds="http://schemas.openxmlformats.org/officeDocument/2006/customXml" ds:itemID="{BEC48705-A8D0-4DCF-9F9A-26EDE1B7A09D}"/>
</file>

<file path=customXml/itemProps3.xml><?xml version="1.0" encoding="utf-8"?>
<ds:datastoreItem xmlns:ds="http://schemas.openxmlformats.org/officeDocument/2006/customXml" ds:itemID="{D54FD4C0-AF61-4457-ADCF-4CFE3F92DA4C}">
  <ds:schemaRefs>
    <ds:schemaRef ds:uri="http://purl.org/dc/elements/1.1/"/>
    <ds:schemaRef ds:uri="http://schemas.openxmlformats.org/package/2006/metadata/core-properties"/>
    <ds:schemaRef ds:uri="http://purl.org/dc/dcmitype/"/>
    <ds:schemaRef ds:uri="http://schemas.microsoft.com/office/infopath/2007/PartnerControls"/>
    <ds:schemaRef ds:uri="http://purl.org/dc/terms/"/>
    <ds:schemaRef ds:uri="http://schemas.microsoft.com/office/2006/metadata/properties"/>
    <ds:schemaRef ds:uri="http://schemas.microsoft.com/office/2006/documentManagement/types"/>
    <ds:schemaRef ds:uri="448C177D-8930-4CE7-B892-EC306B91C362"/>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739</TotalTime>
  <Words>2220</Words>
  <Application>Microsoft Office PowerPoint</Application>
  <PresentationFormat>Widescreen</PresentationFormat>
  <Paragraphs>262</Paragraphs>
  <Slides>18</Slides>
  <Notes>18</Notes>
  <HiddenSlides>0</HiddenSlides>
  <MMClips>0</MMClips>
  <ScaleCrop>false</ScaleCrop>
  <HeadingPairs>
    <vt:vector size="6" baseType="variant">
      <vt:variant>
        <vt:lpstr>Fonts Used</vt:lpstr>
      </vt:variant>
      <vt:variant>
        <vt:i4>6</vt:i4>
      </vt:variant>
      <vt:variant>
        <vt:lpstr>Theme</vt:lpstr>
      </vt:variant>
      <vt:variant>
        <vt:i4>5</vt:i4>
      </vt:variant>
      <vt:variant>
        <vt:lpstr>Slide Titles</vt:lpstr>
      </vt:variant>
      <vt:variant>
        <vt:i4>18</vt:i4>
      </vt:variant>
    </vt:vector>
  </HeadingPairs>
  <TitlesOfParts>
    <vt:vector size="29" baseType="lpstr">
      <vt:lpstr>Arial</vt:lpstr>
      <vt:lpstr>Calibri</vt:lpstr>
      <vt:lpstr>Courier New</vt:lpstr>
      <vt:lpstr>Krana Fat B</vt:lpstr>
      <vt:lpstr>Montserrat</vt:lpstr>
      <vt:lpstr>Segoe UI</vt:lpstr>
      <vt:lpstr>Master_Primary_Colors</vt:lpstr>
      <vt:lpstr>Master_Red_and_Purple</vt:lpstr>
      <vt:lpstr>Master_Yellow_and_Orange</vt:lpstr>
      <vt:lpstr>Master_Blue</vt:lpstr>
      <vt:lpstr>Master_Neutral</vt:lpstr>
      <vt:lpstr>Object Orientated JavaScript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Appendix: Prototypal Inheritance  (A JavaScript History Lesson)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jobs</dc:title>
  <dc:creator>Waller, Michelle</dc:creator>
  <cp:lastModifiedBy>Smith, Andy</cp:lastModifiedBy>
  <cp:revision>34</cp:revision>
  <dcterms:created xsi:type="dcterms:W3CDTF">2020-09-24T08:38:39Z</dcterms:created>
  <dcterms:modified xsi:type="dcterms:W3CDTF">2022-11-22T15:49:06Z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0x010100488ECE2E70AB8B46B2C449C81E540480</vt:lpwstr>
  </property>
  <property fmtid="{D5CDD505-2E9C-101B-9397-08002B2CF9AE}" pid="3" name="BookType">
    <vt:lpwstr>4</vt:lpwstr>
  </property>
</Properties>
</file>